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25" r:id="rId5"/>
  </p:sldMasterIdLst>
  <p:notesMasterIdLst>
    <p:notesMasterId r:id="rId27"/>
  </p:notesMasterIdLst>
  <p:sldIdLst>
    <p:sldId id="256" r:id="rId6"/>
    <p:sldId id="260" r:id="rId7"/>
    <p:sldId id="261" r:id="rId8"/>
    <p:sldId id="263" r:id="rId9"/>
    <p:sldId id="471" r:id="rId10"/>
    <p:sldId id="474" r:id="rId11"/>
    <p:sldId id="265" r:id="rId12"/>
    <p:sldId id="477" r:id="rId13"/>
    <p:sldId id="482" r:id="rId14"/>
    <p:sldId id="481" r:id="rId15"/>
    <p:sldId id="472" r:id="rId16"/>
    <p:sldId id="266" r:id="rId17"/>
    <p:sldId id="479" r:id="rId18"/>
    <p:sldId id="473" r:id="rId19"/>
    <p:sldId id="480" r:id="rId20"/>
    <p:sldId id="475" r:id="rId21"/>
    <p:sldId id="267" r:id="rId22"/>
    <p:sldId id="478" r:id="rId23"/>
    <p:sldId id="483" r:id="rId24"/>
    <p:sldId id="272" r:id="rId25"/>
    <p:sldId id="27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0CC04F-4F6C-1985-A757-FD109CD08B2B}" name="Hélène LE ROUGE" initials="HR" userId="S::h.lerouge@ffme.fr::1dfde677-53f5-4205-a43d-32b071ebdf97" providerId="AD"/>
  <p188:author id="{DEC59987-E113-52EB-E96F-4DF85018113F}" name="Jonathan NITUSGAU" initials="JN" userId="S::j.nitusgau@ffme.fr::3f0f2e21-e13f-4be3-aa4d-2527ee2aebac" providerId="AD"/>
  <p188:author id="{930A04A4-182E-9871-A8E6-D39CC46E9DA1}" name="Marceau BALAY" initials="MB" userId="S::m.balay@ffme.fr::24116460-1fa6-4f0b-a6cc-92796dc622f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AB3"/>
    <a:srgbClr val="F430D8"/>
    <a:srgbClr val="35469D"/>
    <a:srgbClr val="006A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D17254-5217-472E-AA7F-DDEF0983D58A}" v="5" dt="2025-06-12T11:45:28.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élie Martin" userId="5cff37b6-5701-402e-8497-5864cf16ce46" providerId="ADAL" clId="{B9D17254-5217-472E-AA7F-DDEF0983D58A}"/>
    <pc:docChg chg="custSel modSld">
      <pc:chgData name="Aurélie Martin" userId="5cff37b6-5701-402e-8497-5864cf16ce46" providerId="ADAL" clId="{B9D17254-5217-472E-AA7F-DDEF0983D58A}" dt="2025-06-12T11:45:36.631" v="143" actId="1076"/>
      <pc:docMkLst>
        <pc:docMk/>
      </pc:docMkLst>
      <pc:sldChg chg="delSp modSp mod">
        <pc:chgData name="Aurélie Martin" userId="5cff37b6-5701-402e-8497-5864cf16ce46" providerId="ADAL" clId="{B9D17254-5217-472E-AA7F-DDEF0983D58A}" dt="2025-06-12T11:45:36.631" v="143" actId="1076"/>
        <pc:sldMkLst>
          <pc:docMk/>
          <pc:sldMk cId="284784856" sldId="261"/>
        </pc:sldMkLst>
        <pc:spChg chg="del mod">
          <ac:chgData name="Aurélie Martin" userId="5cff37b6-5701-402e-8497-5864cf16ce46" providerId="ADAL" clId="{B9D17254-5217-472E-AA7F-DDEF0983D58A}" dt="2025-06-12T11:45:30.330" v="141" actId="478"/>
          <ac:spMkLst>
            <pc:docMk/>
            <pc:sldMk cId="284784856" sldId="261"/>
            <ac:spMk id="6" creationId="{847CF2EC-2205-957D-1CC5-3AB6481CC8C1}"/>
          </ac:spMkLst>
        </pc:spChg>
        <pc:spChg chg="mod">
          <ac:chgData name="Aurélie Martin" userId="5cff37b6-5701-402e-8497-5864cf16ce46" providerId="ADAL" clId="{B9D17254-5217-472E-AA7F-DDEF0983D58A}" dt="2025-06-12T11:45:36.631" v="143" actId="1076"/>
          <ac:spMkLst>
            <pc:docMk/>
            <pc:sldMk cId="284784856" sldId="261"/>
            <ac:spMk id="12" creationId="{0CF16885-1F86-A7BB-D13A-09B5DA331C7E}"/>
          </ac:spMkLst>
        </pc:spChg>
      </pc:sldChg>
      <pc:sldChg chg="modSp mod">
        <pc:chgData name="Aurélie Martin" userId="5cff37b6-5701-402e-8497-5864cf16ce46" providerId="ADAL" clId="{B9D17254-5217-472E-AA7F-DDEF0983D58A}" dt="2025-05-27T14:30:33.067" v="139" actId="20577"/>
        <pc:sldMkLst>
          <pc:docMk/>
          <pc:sldMk cId="3260646100" sldId="480"/>
        </pc:sldMkLst>
        <pc:spChg chg="mod">
          <ac:chgData name="Aurélie Martin" userId="5cff37b6-5701-402e-8497-5864cf16ce46" providerId="ADAL" clId="{B9D17254-5217-472E-AA7F-DDEF0983D58A}" dt="2025-05-27T14:30:18.205" v="138" actId="20577"/>
          <ac:spMkLst>
            <pc:docMk/>
            <pc:sldMk cId="3260646100" sldId="480"/>
            <ac:spMk id="2" creationId="{579948D5-8D37-6278-BBCF-1DF01E19AB28}"/>
          </ac:spMkLst>
        </pc:spChg>
        <pc:spChg chg="mod">
          <ac:chgData name="Aurélie Martin" userId="5cff37b6-5701-402e-8497-5864cf16ce46" providerId="ADAL" clId="{B9D17254-5217-472E-AA7F-DDEF0983D58A}" dt="2025-05-27T14:30:33.067" v="139" actId="20577"/>
          <ac:spMkLst>
            <pc:docMk/>
            <pc:sldMk cId="3260646100" sldId="480"/>
            <ac:spMk id="4" creationId="{F8D7EB72-E6C8-5C02-FBA5-46B8693B1D85}"/>
          </ac:spMkLst>
        </pc:spChg>
      </pc:sldChg>
    </pc:docChg>
  </pc:docChgLst>
  <pc:docChgLst>
    <pc:chgData name="Aurélie Martin" userId="5cff37b6-5701-402e-8497-5864cf16ce46" providerId="ADAL" clId="{98EC437D-4659-4105-8B58-E68C89876242}"/>
    <pc:docChg chg="undo redo custSel addSld delSld modSld sldOrd">
      <pc:chgData name="Aurélie Martin" userId="5cff37b6-5701-402e-8497-5864cf16ce46" providerId="ADAL" clId="{98EC437D-4659-4105-8B58-E68C89876242}" dt="2025-03-28T10:54:29.224" v="6272" actId="20577"/>
      <pc:docMkLst>
        <pc:docMk/>
      </pc:docMkLst>
      <pc:sldChg chg="modSp mod">
        <pc:chgData name="Aurélie Martin" userId="5cff37b6-5701-402e-8497-5864cf16ce46" providerId="ADAL" clId="{98EC437D-4659-4105-8B58-E68C89876242}" dt="2025-03-20T13:29:32.497" v="104" actId="20577"/>
        <pc:sldMkLst>
          <pc:docMk/>
          <pc:sldMk cId="1195917648" sldId="256"/>
        </pc:sldMkLst>
        <pc:spChg chg="mod">
          <ac:chgData name="Aurélie Martin" userId="5cff37b6-5701-402e-8497-5864cf16ce46" providerId="ADAL" clId="{98EC437D-4659-4105-8B58-E68C89876242}" dt="2025-03-20T13:29:32.497" v="104" actId="20577"/>
          <ac:spMkLst>
            <pc:docMk/>
            <pc:sldMk cId="1195917648" sldId="256"/>
            <ac:spMk id="3" creationId="{C877FF96-3B95-D852-6B5F-88411A2B097A}"/>
          </ac:spMkLst>
        </pc:spChg>
      </pc:sldChg>
      <pc:sldChg chg="addSp delSp modSp mod modAnim">
        <pc:chgData name="Aurélie Martin" userId="5cff37b6-5701-402e-8497-5864cf16ce46" providerId="ADAL" clId="{98EC437D-4659-4105-8B58-E68C89876242}" dt="2025-03-20T14:39:04.175" v="782" actId="20577"/>
        <pc:sldMkLst>
          <pc:docMk/>
          <pc:sldMk cId="284784856" sldId="261"/>
        </pc:sldMkLst>
        <pc:spChg chg="mod">
          <ac:chgData name="Aurélie Martin" userId="5cff37b6-5701-402e-8497-5864cf16ce46" providerId="ADAL" clId="{98EC437D-4659-4105-8B58-E68C89876242}" dt="2025-03-20T14:38:51.750" v="778" actId="20577"/>
          <ac:spMkLst>
            <pc:docMk/>
            <pc:sldMk cId="284784856" sldId="261"/>
            <ac:spMk id="2" creationId="{BE8DF8E2-9825-C1F4-59BA-A252CBDD79DE}"/>
          </ac:spMkLst>
        </pc:spChg>
        <pc:spChg chg="add mod">
          <ac:chgData name="Aurélie Martin" userId="5cff37b6-5701-402e-8497-5864cf16ce46" providerId="ADAL" clId="{98EC437D-4659-4105-8B58-E68C89876242}" dt="2025-03-20T14:14:31.447" v="210" actId="20577"/>
          <ac:spMkLst>
            <pc:docMk/>
            <pc:sldMk cId="284784856" sldId="261"/>
            <ac:spMk id="7" creationId="{8FA8BFBA-912E-D917-1ABB-698AE1DD30FC}"/>
          </ac:spMkLst>
        </pc:spChg>
        <pc:spChg chg="add mod">
          <ac:chgData name="Aurélie Martin" userId="5cff37b6-5701-402e-8497-5864cf16ce46" providerId="ADAL" clId="{98EC437D-4659-4105-8B58-E68C89876242}" dt="2025-03-20T14:14:03.121" v="207"/>
          <ac:spMkLst>
            <pc:docMk/>
            <pc:sldMk cId="284784856" sldId="261"/>
            <ac:spMk id="12" creationId="{0CF16885-1F86-A7BB-D13A-09B5DA331C7E}"/>
          </ac:spMkLst>
        </pc:spChg>
        <pc:spChg chg="add mod">
          <ac:chgData name="Aurélie Martin" userId="5cff37b6-5701-402e-8497-5864cf16ce46" providerId="ADAL" clId="{98EC437D-4659-4105-8B58-E68C89876242}" dt="2025-03-20T14:39:04.175" v="782" actId="20577"/>
          <ac:spMkLst>
            <pc:docMk/>
            <pc:sldMk cId="284784856" sldId="261"/>
            <ac:spMk id="20" creationId="{5E88D093-ED71-7FC8-92F4-95F8B17D1843}"/>
          </ac:spMkLst>
        </pc:spChg>
        <pc:graphicFrameChg chg="add mod">
          <ac:chgData name="Aurélie Martin" userId="5cff37b6-5701-402e-8497-5864cf16ce46" providerId="ADAL" clId="{98EC437D-4659-4105-8B58-E68C89876242}" dt="2025-03-20T14:05:47.589" v="204" actId="1076"/>
          <ac:graphicFrameMkLst>
            <pc:docMk/>
            <pc:sldMk cId="284784856" sldId="261"/>
            <ac:graphicFrameMk id="5" creationId="{EF922199-AEE2-0036-3F3E-155D6CD2B5F9}"/>
          </ac:graphicFrameMkLst>
        </pc:graphicFrameChg>
        <pc:picChg chg="add mod">
          <ac:chgData name="Aurélie Martin" userId="5cff37b6-5701-402e-8497-5864cf16ce46" providerId="ADAL" clId="{98EC437D-4659-4105-8B58-E68C89876242}" dt="2025-03-20T14:14:03.121" v="207"/>
          <ac:picMkLst>
            <pc:docMk/>
            <pc:sldMk cId="284784856" sldId="261"/>
            <ac:picMk id="11" creationId="{554BF4EF-79A8-854E-6273-0A85AE3C0832}"/>
          </ac:picMkLst>
        </pc:picChg>
      </pc:sldChg>
      <pc:sldChg chg="addSp delSp modSp mod modNotesTx">
        <pc:chgData name="Aurélie Martin" userId="5cff37b6-5701-402e-8497-5864cf16ce46" providerId="ADAL" clId="{98EC437D-4659-4105-8B58-E68C89876242}" dt="2025-03-20T18:02:51.693" v="2800" actId="20577"/>
        <pc:sldMkLst>
          <pc:docMk/>
          <pc:sldMk cId="1566745448" sldId="263"/>
        </pc:sldMkLst>
        <pc:spChg chg="mod">
          <ac:chgData name="Aurélie Martin" userId="5cff37b6-5701-402e-8497-5864cf16ce46" providerId="ADAL" clId="{98EC437D-4659-4105-8B58-E68C89876242}" dt="2025-03-20T14:38:34.036" v="765" actId="20577"/>
          <ac:spMkLst>
            <pc:docMk/>
            <pc:sldMk cId="1566745448" sldId="263"/>
            <ac:spMk id="3" creationId="{003AF9D8-A8AC-67E3-2A9D-E97B21FC9170}"/>
          </ac:spMkLst>
        </pc:spChg>
        <pc:spChg chg="mod">
          <ac:chgData name="Aurélie Martin" userId="5cff37b6-5701-402e-8497-5864cf16ce46" providerId="ADAL" clId="{98EC437D-4659-4105-8B58-E68C89876242}" dt="2025-03-20T18:02:51.693" v="2800" actId="20577"/>
          <ac:spMkLst>
            <pc:docMk/>
            <pc:sldMk cId="1566745448" sldId="263"/>
            <ac:spMk id="5" creationId="{13FE6495-B40C-9BA1-0281-283B783BF597}"/>
          </ac:spMkLst>
        </pc:spChg>
        <pc:spChg chg="add mod">
          <ac:chgData name="Aurélie Martin" userId="5cff37b6-5701-402e-8497-5864cf16ce46" providerId="ADAL" clId="{98EC437D-4659-4105-8B58-E68C89876242}" dt="2025-03-20T14:39:12.819" v="783"/>
          <ac:spMkLst>
            <pc:docMk/>
            <pc:sldMk cId="1566745448" sldId="263"/>
            <ac:spMk id="9" creationId="{7126F384-CE80-1E4A-B516-8DC7D20E4C7A}"/>
          </ac:spMkLst>
        </pc:spChg>
        <pc:graphicFrameChg chg="add del mod">
          <ac:chgData name="Aurélie Martin" userId="5cff37b6-5701-402e-8497-5864cf16ce46" providerId="ADAL" clId="{98EC437D-4659-4105-8B58-E68C89876242}" dt="2025-03-20T14:38:13.889" v="751"/>
          <ac:graphicFrameMkLst>
            <pc:docMk/>
            <pc:sldMk cId="1566745448" sldId="263"/>
            <ac:graphicFrameMk id="8" creationId="{E27B0166-66AA-EBA4-87DF-1DF531DA1250}"/>
          </ac:graphicFrameMkLst>
        </pc:graphicFrameChg>
      </pc:sldChg>
      <pc:sldChg chg="addSp delSp modSp mod">
        <pc:chgData name="Aurélie Martin" userId="5cff37b6-5701-402e-8497-5864cf16ce46" providerId="ADAL" clId="{98EC437D-4659-4105-8B58-E68C89876242}" dt="2025-03-20T14:45:50.589" v="1061" actId="113"/>
        <pc:sldMkLst>
          <pc:docMk/>
          <pc:sldMk cId="2521666230" sldId="265"/>
        </pc:sldMkLst>
        <pc:spChg chg="mod">
          <ac:chgData name="Aurélie Martin" userId="5cff37b6-5701-402e-8497-5864cf16ce46" providerId="ADAL" clId="{98EC437D-4659-4105-8B58-E68C89876242}" dt="2025-03-20T14:45:18.232" v="1059" actId="20577"/>
          <ac:spMkLst>
            <pc:docMk/>
            <pc:sldMk cId="2521666230" sldId="265"/>
            <ac:spMk id="2" creationId="{B741F40A-4165-27BD-A5B2-5EC66AE00281}"/>
          </ac:spMkLst>
        </pc:spChg>
        <pc:spChg chg="mod">
          <ac:chgData name="Aurélie Martin" userId="5cff37b6-5701-402e-8497-5864cf16ce46" providerId="ADAL" clId="{98EC437D-4659-4105-8B58-E68C89876242}" dt="2025-03-20T14:44:46.084" v="1053" actId="20577"/>
          <ac:spMkLst>
            <pc:docMk/>
            <pc:sldMk cId="2521666230" sldId="265"/>
            <ac:spMk id="3" creationId="{DC696178-E3E3-89FC-FA64-E7A53A383E04}"/>
          </ac:spMkLst>
        </pc:spChg>
        <pc:spChg chg="mod">
          <ac:chgData name="Aurélie Martin" userId="5cff37b6-5701-402e-8497-5864cf16ce46" providerId="ADAL" clId="{98EC437D-4659-4105-8B58-E68C89876242}" dt="2025-03-20T14:45:50.589" v="1061" actId="113"/>
          <ac:spMkLst>
            <pc:docMk/>
            <pc:sldMk cId="2521666230" sldId="265"/>
            <ac:spMk id="6" creationId="{E9103E37-E0B7-D849-FA17-F0E0E3EE8AEE}"/>
          </ac:spMkLst>
        </pc:spChg>
      </pc:sldChg>
      <pc:sldChg chg="delSp modSp mod delAnim">
        <pc:chgData name="Aurélie Martin" userId="5cff37b6-5701-402e-8497-5864cf16ce46" providerId="ADAL" clId="{98EC437D-4659-4105-8B58-E68C89876242}" dt="2025-03-28T10:35:03.408" v="3477" actId="207"/>
        <pc:sldMkLst>
          <pc:docMk/>
          <pc:sldMk cId="102192460" sldId="266"/>
        </pc:sldMkLst>
        <pc:spChg chg="mod">
          <ac:chgData name="Aurélie Martin" userId="5cff37b6-5701-402e-8497-5864cf16ce46" providerId="ADAL" clId="{98EC437D-4659-4105-8B58-E68C89876242}" dt="2025-03-28T10:35:03.408" v="3477" actId="207"/>
          <ac:spMkLst>
            <pc:docMk/>
            <pc:sldMk cId="102192460" sldId="266"/>
            <ac:spMk id="2" creationId="{49453744-ACF2-4127-519C-421229F72441}"/>
          </ac:spMkLst>
        </pc:spChg>
      </pc:sldChg>
      <pc:sldChg chg="modSp mod">
        <pc:chgData name="Aurélie Martin" userId="5cff37b6-5701-402e-8497-5864cf16ce46" providerId="ADAL" clId="{98EC437D-4659-4105-8B58-E68C89876242}" dt="2025-03-28T10:38:33.110" v="3635" actId="20577"/>
        <pc:sldMkLst>
          <pc:docMk/>
          <pc:sldMk cId="3391993460" sldId="267"/>
        </pc:sldMkLst>
        <pc:spChg chg="mod">
          <ac:chgData name="Aurélie Martin" userId="5cff37b6-5701-402e-8497-5864cf16ce46" providerId="ADAL" clId="{98EC437D-4659-4105-8B58-E68C89876242}" dt="2025-03-28T10:38:33.110" v="3635" actId="20577"/>
          <ac:spMkLst>
            <pc:docMk/>
            <pc:sldMk cId="3391993460" sldId="267"/>
            <ac:spMk id="8" creationId="{65D53C26-5C66-F840-D2DE-14472E663815}"/>
          </ac:spMkLst>
        </pc:spChg>
      </pc:sldChg>
      <pc:sldChg chg="delSp modSp mod">
        <pc:chgData name="Aurélie Martin" userId="5cff37b6-5701-402e-8497-5864cf16ce46" providerId="ADAL" clId="{98EC437D-4659-4105-8B58-E68C89876242}" dt="2025-03-20T18:04:30.904" v="2924" actId="20577"/>
        <pc:sldMkLst>
          <pc:docMk/>
          <pc:sldMk cId="2135329436" sldId="272"/>
        </pc:sldMkLst>
        <pc:spChg chg="mod">
          <ac:chgData name="Aurélie Martin" userId="5cff37b6-5701-402e-8497-5864cf16ce46" providerId="ADAL" clId="{98EC437D-4659-4105-8B58-E68C89876242}" dt="2025-03-20T14:33:25.684" v="423" actId="313"/>
          <ac:spMkLst>
            <pc:docMk/>
            <pc:sldMk cId="2135329436" sldId="272"/>
            <ac:spMk id="2" creationId="{F4780A95-0EDC-7CBD-3A77-47814E004406}"/>
          </ac:spMkLst>
        </pc:spChg>
        <pc:spChg chg="mod">
          <ac:chgData name="Aurélie Martin" userId="5cff37b6-5701-402e-8497-5864cf16ce46" providerId="ADAL" clId="{98EC437D-4659-4105-8B58-E68C89876242}" dt="2025-03-20T18:04:30.904" v="2924" actId="20577"/>
          <ac:spMkLst>
            <pc:docMk/>
            <pc:sldMk cId="2135329436" sldId="272"/>
            <ac:spMk id="7" creationId="{4184C6D2-4F4A-6084-CCA1-3B9AD898E748}"/>
          </ac:spMkLst>
        </pc:spChg>
      </pc:sldChg>
      <pc:sldChg chg="del">
        <pc:chgData name="Aurélie Martin" userId="5cff37b6-5701-402e-8497-5864cf16ce46" providerId="ADAL" clId="{98EC437D-4659-4105-8B58-E68C89876242}" dt="2025-03-20T13:43:07.609" v="140" actId="2696"/>
        <pc:sldMkLst>
          <pc:docMk/>
          <pc:sldMk cId="80767892" sldId="470"/>
        </pc:sldMkLst>
      </pc:sldChg>
      <pc:sldChg chg="addSp delSp modSp mod">
        <pc:chgData name="Aurélie Martin" userId="5cff37b6-5701-402e-8497-5864cf16ce46" providerId="ADAL" clId="{98EC437D-4659-4105-8B58-E68C89876242}" dt="2025-03-20T18:03:11.462" v="2832" actId="20577"/>
        <pc:sldMkLst>
          <pc:docMk/>
          <pc:sldMk cId="4187432161" sldId="471"/>
        </pc:sldMkLst>
        <pc:spChg chg="add mod">
          <ac:chgData name="Aurélie Martin" userId="5cff37b6-5701-402e-8497-5864cf16ce46" providerId="ADAL" clId="{98EC437D-4659-4105-8B58-E68C89876242}" dt="2025-03-20T14:36:17.405" v="705" actId="207"/>
          <ac:spMkLst>
            <pc:docMk/>
            <pc:sldMk cId="4187432161" sldId="471"/>
            <ac:spMk id="2" creationId="{A14C6A42-770F-FF8E-B75B-B41D1DCAA934}"/>
          </ac:spMkLst>
        </pc:spChg>
        <pc:spChg chg="mod">
          <ac:chgData name="Aurélie Martin" userId="5cff37b6-5701-402e-8497-5864cf16ce46" providerId="ADAL" clId="{98EC437D-4659-4105-8B58-E68C89876242}" dt="2025-03-20T14:39:33.446" v="817" actId="20577"/>
          <ac:spMkLst>
            <pc:docMk/>
            <pc:sldMk cId="4187432161" sldId="471"/>
            <ac:spMk id="3" creationId="{3450F7A6-08D0-06CF-C45E-F8F5EF7E0757}"/>
          </ac:spMkLst>
        </pc:spChg>
        <pc:spChg chg="mod">
          <ac:chgData name="Aurélie Martin" userId="5cff37b6-5701-402e-8497-5864cf16ce46" providerId="ADAL" clId="{98EC437D-4659-4105-8B58-E68C89876242}" dt="2025-03-20T18:03:11.462" v="2832" actId="20577"/>
          <ac:spMkLst>
            <pc:docMk/>
            <pc:sldMk cId="4187432161" sldId="471"/>
            <ac:spMk id="5" creationId="{3DE758DA-7B9B-CAA9-3C87-37109E8CB309}"/>
          </ac:spMkLst>
        </pc:spChg>
        <pc:spChg chg="add mod">
          <ac:chgData name="Aurélie Martin" userId="5cff37b6-5701-402e-8497-5864cf16ce46" providerId="ADAL" clId="{98EC437D-4659-4105-8B58-E68C89876242}" dt="2025-03-20T15:48:46.324" v="2445" actId="108"/>
          <ac:spMkLst>
            <pc:docMk/>
            <pc:sldMk cId="4187432161" sldId="471"/>
            <ac:spMk id="6" creationId="{B8F26CB0-A07B-E958-C87D-982A7E795C5A}"/>
          </ac:spMkLst>
        </pc:spChg>
        <pc:graphicFrameChg chg="add del mod">
          <ac:chgData name="Aurélie Martin" userId="5cff37b6-5701-402e-8497-5864cf16ce46" providerId="ADAL" clId="{98EC437D-4659-4105-8B58-E68C89876242}" dt="2025-03-20T15:48:28.503" v="2440"/>
          <ac:graphicFrameMkLst>
            <pc:docMk/>
            <pc:sldMk cId="4187432161" sldId="471"/>
            <ac:graphicFrameMk id="9" creationId="{9A17117B-D897-8465-8985-1638147A19CE}"/>
          </ac:graphicFrameMkLst>
        </pc:graphicFrameChg>
      </pc:sldChg>
      <pc:sldChg chg="addSp delSp modSp mod">
        <pc:chgData name="Aurélie Martin" userId="5cff37b6-5701-402e-8497-5864cf16ce46" providerId="ADAL" clId="{98EC437D-4659-4105-8B58-E68C89876242}" dt="2025-03-20T15:04:21.752" v="1417" actId="1076"/>
        <pc:sldMkLst>
          <pc:docMk/>
          <pc:sldMk cId="4061302862" sldId="473"/>
        </pc:sldMkLst>
        <pc:picChg chg="add mod">
          <ac:chgData name="Aurélie Martin" userId="5cff37b6-5701-402e-8497-5864cf16ce46" providerId="ADAL" clId="{98EC437D-4659-4105-8B58-E68C89876242}" dt="2025-03-20T15:04:21.752" v="1417" actId="1076"/>
          <ac:picMkLst>
            <pc:docMk/>
            <pc:sldMk cId="4061302862" sldId="473"/>
            <ac:picMk id="16" creationId="{006C83F8-23D2-3FB0-7721-80866CA9BE50}"/>
          </ac:picMkLst>
        </pc:picChg>
      </pc:sldChg>
      <pc:sldChg chg="addSp delSp modSp mod">
        <pc:chgData name="Aurélie Martin" userId="5cff37b6-5701-402e-8497-5864cf16ce46" providerId="ADAL" clId="{98EC437D-4659-4105-8B58-E68C89876242}" dt="2025-03-20T14:40:02.326" v="859" actId="20577"/>
        <pc:sldMkLst>
          <pc:docMk/>
          <pc:sldMk cId="1853154713" sldId="474"/>
        </pc:sldMkLst>
        <pc:spChg chg="mod">
          <ac:chgData name="Aurélie Martin" userId="5cff37b6-5701-402e-8497-5864cf16ce46" providerId="ADAL" clId="{98EC437D-4659-4105-8B58-E68C89876242}" dt="2025-03-20T14:39:51.267" v="831" actId="20577"/>
          <ac:spMkLst>
            <pc:docMk/>
            <pc:sldMk cId="1853154713" sldId="474"/>
            <ac:spMk id="3" creationId="{9F53306C-472A-5406-DDFD-9CD3B437C9EC}"/>
          </ac:spMkLst>
        </pc:spChg>
        <pc:spChg chg="mod">
          <ac:chgData name="Aurélie Martin" userId="5cff37b6-5701-402e-8497-5864cf16ce46" providerId="ADAL" clId="{98EC437D-4659-4105-8B58-E68C89876242}" dt="2025-03-20T14:40:02.326" v="859" actId="20577"/>
          <ac:spMkLst>
            <pc:docMk/>
            <pc:sldMk cId="1853154713" sldId="474"/>
            <ac:spMk id="6" creationId="{21462FF3-D43D-5C85-821E-76271012048D}"/>
          </ac:spMkLst>
        </pc:spChg>
        <pc:picChg chg="add mod">
          <ac:chgData name="Aurélie Martin" userId="5cff37b6-5701-402e-8497-5864cf16ce46" providerId="ADAL" clId="{98EC437D-4659-4105-8B58-E68C89876242}" dt="2025-03-20T14:29:53.816" v="367" actId="1037"/>
          <ac:picMkLst>
            <pc:docMk/>
            <pc:sldMk cId="1853154713" sldId="474"/>
            <ac:picMk id="5" creationId="{E981F736-2ED8-407F-10B0-C8317FBF2F01}"/>
          </ac:picMkLst>
        </pc:picChg>
      </pc:sldChg>
      <pc:sldChg chg="addSp delSp modSp mod delAnim modAnim">
        <pc:chgData name="Aurélie Martin" userId="5cff37b6-5701-402e-8497-5864cf16ce46" providerId="ADAL" clId="{98EC437D-4659-4105-8B58-E68C89876242}" dt="2025-03-20T15:21:42.320" v="2433" actId="20577"/>
        <pc:sldMkLst>
          <pc:docMk/>
          <pc:sldMk cId="1003528737" sldId="477"/>
        </pc:sldMkLst>
        <pc:spChg chg="mod">
          <ac:chgData name="Aurélie Martin" userId="5cff37b6-5701-402e-8497-5864cf16ce46" providerId="ADAL" clId="{98EC437D-4659-4105-8B58-E68C89876242}" dt="2025-03-20T15:21:42.320" v="2433" actId="20577"/>
          <ac:spMkLst>
            <pc:docMk/>
            <pc:sldMk cId="1003528737" sldId="477"/>
            <ac:spMk id="8" creationId="{800A04C7-E6A7-E1F3-68B0-797721EA4032}"/>
          </ac:spMkLst>
        </pc:spChg>
        <pc:spChg chg="add mod">
          <ac:chgData name="Aurélie Martin" userId="5cff37b6-5701-402e-8497-5864cf16ce46" providerId="ADAL" clId="{98EC437D-4659-4105-8B58-E68C89876242}" dt="2025-03-20T15:21:15.062" v="2422" actId="20577"/>
          <ac:spMkLst>
            <pc:docMk/>
            <pc:sldMk cId="1003528737" sldId="477"/>
            <ac:spMk id="10" creationId="{B9B0BA6F-30C3-93A3-99B6-E1FA3043D4AD}"/>
          </ac:spMkLst>
        </pc:spChg>
        <pc:picChg chg="add mod">
          <ac:chgData name="Aurélie Martin" userId="5cff37b6-5701-402e-8497-5864cf16ce46" providerId="ADAL" clId="{98EC437D-4659-4105-8B58-E68C89876242}" dt="2025-03-20T14:52:07.815" v="1330" actId="1035"/>
          <ac:picMkLst>
            <pc:docMk/>
            <pc:sldMk cId="1003528737" sldId="477"/>
            <ac:picMk id="7" creationId="{0B0FB42E-AB6F-8995-2B45-4FA91BBA65BA}"/>
          </ac:picMkLst>
        </pc:picChg>
      </pc:sldChg>
      <pc:sldChg chg="addSp modSp mod">
        <pc:chgData name="Aurélie Martin" userId="5cff37b6-5701-402e-8497-5864cf16ce46" providerId="ADAL" clId="{98EC437D-4659-4105-8B58-E68C89876242}" dt="2025-03-28T10:54:29.224" v="6272" actId="20577"/>
        <pc:sldMkLst>
          <pc:docMk/>
          <pc:sldMk cId="2845351282" sldId="478"/>
        </pc:sldMkLst>
        <pc:spChg chg="mod">
          <ac:chgData name="Aurélie Martin" userId="5cff37b6-5701-402e-8497-5864cf16ce46" providerId="ADAL" clId="{98EC437D-4659-4105-8B58-E68C89876242}" dt="2025-03-28T10:49:14.424" v="5341" actId="1076"/>
          <ac:spMkLst>
            <pc:docMk/>
            <pc:sldMk cId="2845351282" sldId="478"/>
            <ac:spMk id="2" creationId="{17A12231-1F2A-6CF3-74AA-061D32D67E65}"/>
          </ac:spMkLst>
        </pc:spChg>
        <pc:spChg chg="add mod">
          <ac:chgData name="Aurélie Martin" userId="5cff37b6-5701-402e-8497-5864cf16ce46" providerId="ADAL" clId="{98EC437D-4659-4105-8B58-E68C89876242}" dt="2025-03-28T10:54:29.224" v="6272" actId="20577"/>
          <ac:spMkLst>
            <pc:docMk/>
            <pc:sldMk cId="2845351282" sldId="478"/>
            <ac:spMk id="3" creationId="{FF197C24-B63F-73C3-E44F-3763EC859E7C}"/>
          </ac:spMkLst>
        </pc:spChg>
      </pc:sldChg>
      <pc:sldChg chg="addSp delSp modSp mod ord delAnim">
        <pc:chgData name="Aurélie Martin" userId="5cff37b6-5701-402e-8497-5864cf16ce46" providerId="ADAL" clId="{98EC437D-4659-4105-8B58-E68C89876242}" dt="2025-03-28T10:35:38.956" v="3481" actId="207"/>
        <pc:sldMkLst>
          <pc:docMk/>
          <pc:sldMk cId="3059715419" sldId="479"/>
        </pc:sldMkLst>
        <pc:spChg chg="add mod">
          <ac:chgData name="Aurélie Martin" userId="5cff37b6-5701-402e-8497-5864cf16ce46" providerId="ADAL" clId="{98EC437D-4659-4105-8B58-E68C89876242}" dt="2025-03-20T15:05:19.360" v="1450" actId="1076"/>
          <ac:spMkLst>
            <pc:docMk/>
            <pc:sldMk cId="3059715419" sldId="479"/>
            <ac:spMk id="3" creationId="{EE70144A-41D9-BC90-4387-5917D7D3E0ED}"/>
          </ac:spMkLst>
        </pc:spChg>
        <pc:spChg chg="add mod">
          <ac:chgData name="Aurélie Martin" userId="5cff37b6-5701-402e-8497-5864cf16ce46" providerId="ADAL" clId="{98EC437D-4659-4105-8B58-E68C89876242}" dt="2025-03-20T15:07:24.405" v="1508" actId="1076"/>
          <ac:spMkLst>
            <pc:docMk/>
            <pc:sldMk cId="3059715419" sldId="479"/>
            <ac:spMk id="6" creationId="{68D7263B-4971-F632-00C3-F7F3A9B06438}"/>
          </ac:spMkLst>
        </pc:spChg>
        <pc:spChg chg="mod">
          <ac:chgData name="Aurélie Martin" userId="5cff37b6-5701-402e-8497-5864cf16ce46" providerId="ADAL" clId="{98EC437D-4659-4105-8B58-E68C89876242}" dt="2025-03-28T10:35:34.316" v="3480" actId="207"/>
          <ac:spMkLst>
            <pc:docMk/>
            <pc:sldMk cId="3059715419" sldId="479"/>
            <ac:spMk id="7" creationId="{192CCF91-FA68-35A3-3E1D-98E7BC6E1980}"/>
          </ac:spMkLst>
        </pc:spChg>
        <pc:spChg chg="mod">
          <ac:chgData name="Aurélie Martin" userId="5cff37b6-5701-402e-8497-5864cf16ce46" providerId="ADAL" clId="{98EC437D-4659-4105-8B58-E68C89876242}" dt="2025-03-20T15:05:10.145" v="1447" actId="1076"/>
          <ac:spMkLst>
            <pc:docMk/>
            <pc:sldMk cId="3059715419" sldId="479"/>
            <ac:spMk id="12" creationId="{A7A3ED1C-8BCD-65B9-79A4-0AABD6A2AA4C}"/>
          </ac:spMkLst>
        </pc:spChg>
        <pc:spChg chg="mod">
          <ac:chgData name="Aurélie Martin" userId="5cff37b6-5701-402e-8497-5864cf16ce46" providerId="ADAL" clId="{98EC437D-4659-4105-8B58-E68C89876242}" dt="2025-03-28T10:35:38.956" v="3481" actId="207"/>
          <ac:spMkLst>
            <pc:docMk/>
            <pc:sldMk cId="3059715419" sldId="479"/>
            <ac:spMk id="13" creationId="{8CA7761A-567C-16E3-4549-80B3683D6ED5}"/>
          </ac:spMkLst>
        </pc:spChg>
        <pc:picChg chg="add mod">
          <ac:chgData name="Aurélie Martin" userId="5cff37b6-5701-402e-8497-5864cf16ce46" providerId="ADAL" clId="{98EC437D-4659-4105-8B58-E68C89876242}" dt="2025-03-20T15:08:24.849" v="1511" actId="1076"/>
          <ac:picMkLst>
            <pc:docMk/>
            <pc:sldMk cId="3059715419" sldId="479"/>
            <ac:picMk id="9" creationId="{6E1444BA-ED18-1AFF-1F45-A0A211A2D96B}"/>
          </ac:picMkLst>
        </pc:picChg>
      </pc:sldChg>
      <pc:sldChg chg="modSp add del mod">
        <pc:chgData name="Aurélie Martin" userId="5cff37b6-5701-402e-8497-5864cf16ce46" providerId="ADAL" clId="{98EC437D-4659-4105-8B58-E68C89876242}" dt="2025-03-20T14:16:18.682" v="250" actId="2696"/>
        <pc:sldMkLst>
          <pc:docMk/>
          <pc:sldMk cId="2900923772" sldId="480"/>
        </pc:sldMkLst>
      </pc:sldChg>
      <pc:sldChg chg="addSp delSp modSp add mod">
        <pc:chgData name="Aurélie Martin" userId="5cff37b6-5701-402e-8497-5864cf16ce46" providerId="ADAL" clId="{98EC437D-4659-4105-8B58-E68C89876242}" dt="2025-03-28T10:36:09.474" v="3531" actId="20577"/>
        <pc:sldMkLst>
          <pc:docMk/>
          <pc:sldMk cId="3260646100" sldId="480"/>
        </pc:sldMkLst>
        <pc:spChg chg="add mod">
          <ac:chgData name="Aurélie Martin" userId="5cff37b6-5701-402e-8497-5864cf16ce46" providerId="ADAL" clId="{98EC437D-4659-4105-8B58-E68C89876242}" dt="2025-03-28T10:36:09.474" v="3531" actId="20577"/>
          <ac:spMkLst>
            <pc:docMk/>
            <pc:sldMk cId="3260646100" sldId="480"/>
            <ac:spMk id="2" creationId="{579948D5-8D37-6278-BBCF-1DF01E19AB28}"/>
          </ac:spMkLst>
        </pc:spChg>
      </pc:sldChg>
      <pc:sldChg chg="addSp delSp modSp add mod modAnim">
        <pc:chgData name="Aurélie Martin" userId="5cff37b6-5701-402e-8497-5864cf16ce46" providerId="ADAL" clId="{98EC437D-4659-4105-8B58-E68C89876242}" dt="2025-03-28T10:33:58.502" v="3323" actId="1076"/>
        <pc:sldMkLst>
          <pc:docMk/>
          <pc:sldMk cId="4268707120" sldId="481"/>
        </pc:sldMkLst>
        <pc:spChg chg="mod">
          <ac:chgData name="Aurélie Martin" userId="5cff37b6-5701-402e-8497-5864cf16ce46" providerId="ADAL" clId="{98EC437D-4659-4105-8B58-E68C89876242}" dt="2025-03-20T15:10:16.614" v="1644" actId="20577"/>
          <ac:spMkLst>
            <pc:docMk/>
            <pc:sldMk cId="4268707120" sldId="481"/>
            <ac:spMk id="2" creationId="{333E29D4-1BB4-85C4-7B04-6AA4C8664870}"/>
          </ac:spMkLst>
        </pc:spChg>
        <pc:spChg chg="add mod">
          <ac:chgData name="Aurélie Martin" userId="5cff37b6-5701-402e-8497-5864cf16ce46" providerId="ADAL" clId="{98EC437D-4659-4105-8B58-E68C89876242}" dt="2025-03-28T10:33:55.100" v="3322" actId="14100"/>
          <ac:spMkLst>
            <pc:docMk/>
            <pc:sldMk cId="4268707120" sldId="481"/>
            <ac:spMk id="4" creationId="{52F5DBE6-4436-8016-D32C-C5A156A38596}"/>
          </ac:spMkLst>
        </pc:spChg>
        <pc:spChg chg="add mod">
          <ac:chgData name="Aurélie Martin" userId="5cff37b6-5701-402e-8497-5864cf16ce46" providerId="ADAL" clId="{98EC437D-4659-4105-8B58-E68C89876242}" dt="2025-03-28T10:33:44.182" v="3310" actId="1035"/>
          <ac:spMkLst>
            <pc:docMk/>
            <pc:sldMk cId="4268707120" sldId="481"/>
            <ac:spMk id="6" creationId="{44FC81AD-FA9F-D86B-940B-82EA93778B74}"/>
          </ac:spMkLst>
        </pc:spChg>
        <pc:spChg chg="mod">
          <ac:chgData name="Aurélie Martin" userId="5cff37b6-5701-402e-8497-5864cf16ce46" providerId="ADAL" clId="{98EC437D-4659-4105-8B58-E68C89876242}" dt="2025-03-28T10:33:30.558" v="3298" actId="1076"/>
          <ac:spMkLst>
            <pc:docMk/>
            <pc:sldMk cId="4268707120" sldId="481"/>
            <ac:spMk id="8" creationId="{9D8D2E89-BE21-9F59-36AE-61F092DB84EC}"/>
          </ac:spMkLst>
        </pc:spChg>
        <pc:spChg chg="add mod">
          <ac:chgData name="Aurélie Martin" userId="5cff37b6-5701-402e-8497-5864cf16ce46" providerId="ADAL" clId="{98EC437D-4659-4105-8B58-E68C89876242}" dt="2025-03-28T10:33:44.182" v="3310" actId="1035"/>
          <ac:spMkLst>
            <pc:docMk/>
            <pc:sldMk cId="4268707120" sldId="481"/>
            <ac:spMk id="9" creationId="{EE173B5B-A71A-6899-A783-676F41819684}"/>
          </ac:spMkLst>
        </pc:spChg>
        <pc:spChg chg="add mod">
          <ac:chgData name="Aurélie Martin" userId="5cff37b6-5701-402e-8497-5864cf16ce46" providerId="ADAL" clId="{98EC437D-4659-4105-8B58-E68C89876242}" dt="2025-03-28T10:33:50.989" v="3321" actId="1035"/>
          <ac:spMkLst>
            <pc:docMk/>
            <pc:sldMk cId="4268707120" sldId="481"/>
            <ac:spMk id="11" creationId="{1DD1FC5B-C91D-B62C-5424-FCB33CC3D6CE}"/>
          </ac:spMkLst>
        </pc:spChg>
        <pc:picChg chg="add mod">
          <ac:chgData name="Aurélie Martin" userId="5cff37b6-5701-402e-8497-5864cf16ce46" providerId="ADAL" clId="{98EC437D-4659-4105-8B58-E68C89876242}" dt="2025-03-28T10:33:27.162" v="3297" actId="1076"/>
          <ac:picMkLst>
            <pc:docMk/>
            <pc:sldMk cId="4268707120" sldId="481"/>
            <ac:picMk id="3" creationId="{6EA5ECE9-AE20-33F4-F51F-AB5E41381BFE}"/>
          </ac:picMkLst>
        </pc:picChg>
        <pc:picChg chg="add mod">
          <ac:chgData name="Aurélie Martin" userId="5cff37b6-5701-402e-8497-5864cf16ce46" providerId="ADAL" clId="{98EC437D-4659-4105-8B58-E68C89876242}" dt="2025-03-28T10:33:58.502" v="3323" actId="1076"/>
          <ac:picMkLst>
            <pc:docMk/>
            <pc:sldMk cId="4268707120" sldId="481"/>
            <ac:picMk id="10" creationId="{A0A5815C-663A-3BF3-7328-D0765CB8BA47}"/>
          </ac:picMkLst>
        </pc:picChg>
      </pc:sldChg>
      <pc:sldChg chg="addSp delSp modSp add mod delAnim">
        <pc:chgData name="Aurélie Martin" userId="5cff37b6-5701-402e-8497-5864cf16ce46" providerId="ADAL" clId="{98EC437D-4659-4105-8B58-E68C89876242}" dt="2025-03-20T15:51:40.311" v="2530" actId="1076"/>
        <pc:sldMkLst>
          <pc:docMk/>
          <pc:sldMk cId="261480945" sldId="482"/>
        </pc:sldMkLst>
        <pc:spChg chg="mod">
          <ac:chgData name="Aurélie Martin" userId="5cff37b6-5701-402e-8497-5864cf16ce46" providerId="ADAL" clId="{98EC437D-4659-4105-8B58-E68C89876242}" dt="2025-03-20T15:49:37.256" v="2466" actId="20577"/>
          <ac:spMkLst>
            <pc:docMk/>
            <pc:sldMk cId="261480945" sldId="482"/>
            <ac:spMk id="2" creationId="{C0D34111-D23C-081F-BC18-16A82FED2EA1}"/>
          </ac:spMkLst>
        </pc:spChg>
        <pc:spChg chg="add mod">
          <ac:chgData name="Aurélie Martin" userId="5cff37b6-5701-402e-8497-5864cf16ce46" providerId="ADAL" clId="{98EC437D-4659-4105-8B58-E68C89876242}" dt="2025-03-20T15:51:40.311" v="2530" actId="1076"/>
          <ac:spMkLst>
            <pc:docMk/>
            <pc:sldMk cId="261480945" sldId="482"/>
            <ac:spMk id="6" creationId="{3992635B-1ECF-B86A-6D83-BA81448756AD}"/>
          </ac:spMkLst>
        </pc:spChg>
        <pc:picChg chg="add mod">
          <ac:chgData name="Aurélie Martin" userId="5cff37b6-5701-402e-8497-5864cf16ce46" providerId="ADAL" clId="{98EC437D-4659-4105-8B58-E68C89876242}" dt="2025-03-20T15:50:06.261" v="2473" actId="1076"/>
          <ac:picMkLst>
            <pc:docMk/>
            <pc:sldMk cId="261480945" sldId="482"/>
            <ac:picMk id="4" creationId="{228DE7B0-A52C-57A8-A5E1-86ACA23D4280}"/>
          </ac:picMkLst>
        </pc:picChg>
        <pc:picChg chg="mod">
          <ac:chgData name="Aurélie Martin" userId="5cff37b6-5701-402e-8497-5864cf16ce46" providerId="ADAL" clId="{98EC437D-4659-4105-8B58-E68C89876242}" dt="2025-03-20T15:50:08.448" v="2474" actId="1076"/>
          <ac:picMkLst>
            <pc:docMk/>
            <pc:sldMk cId="261480945" sldId="482"/>
            <ac:picMk id="23" creationId="{FA93E5A8-CA85-781D-26D7-795692A9DC7D}"/>
          </ac:picMkLst>
        </pc:picChg>
      </pc:sldChg>
      <pc:sldChg chg="modSp add mod">
        <pc:chgData name="Aurélie Martin" userId="5cff37b6-5701-402e-8497-5864cf16ce46" providerId="ADAL" clId="{98EC437D-4659-4105-8B58-E68C89876242}" dt="2025-03-28T10:53:44.553" v="6240" actId="20577"/>
        <pc:sldMkLst>
          <pc:docMk/>
          <pc:sldMk cId="2523232222" sldId="483"/>
        </pc:sldMkLst>
        <pc:spChg chg="mod">
          <ac:chgData name="Aurélie Martin" userId="5cff37b6-5701-402e-8497-5864cf16ce46" providerId="ADAL" clId="{98EC437D-4659-4105-8B58-E68C89876242}" dt="2025-03-28T10:53:44.553" v="6240" actId="20577"/>
          <ac:spMkLst>
            <pc:docMk/>
            <pc:sldMk cId="2523232222" sldId="483"/>
            <ac:spMk id="3" creationId="{80895708-F044-90F7-2CB7-619FAF765B7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002060"/>
                </a:solidFill>
              </a:rPr>
              <a:t>23 Formations </a:t>
            </a:r>
            <a:r>
              <a:rPr lang="en-US" dirty="0" err="1">
                <a:solidFill>
                  <a:srgbClr val="002060"/>
                </a:solidFill>
              </a:rPr>
              <a:t>proposées</a:t>
            </a:r>
            <a:endParaRPr lang="en-US" dirty="0">
              <a:solidFill>
                <a:srgbClr val="002060"/>
              </a:solidFill>
            </a:endParaRP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048075957115257"/>
          <c:y val="0.19501419060932074"/>
          <c:w val="0.54321392609413799"/>
          <c:h val="0.7739837275687067"/>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manualLayout>
          <c:xMode val="edge"/>
          <c:yMode val="edge"/>
          <c:x val="0.33686968155733271"/>
          <c:y val="8.3790172051567746E-2"/>
          <c:w val="0.32231559552150818"/>
          <c:h val="5.76749681379821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fr-FR" sz="1400">
                <a:solidFill>
                  <a:srgbClr val="002857"/>
                </a:solidFill>
              </a:rPr>
              <a:t>Nombre de formation / discipline</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4.0225694133979237E-2"/>
          <c:y val="0.21093845032849376"/>
          <c:w val="0.93664257787792149"/>
          <c:h val="0.43822089473145409"/>
        </c:manualLayout>
      </c:layout>
      <c:barChart>
        <c:barDir val="col"/>
        <c:grouping val="clustered"/>
        <c:varyColors val="0"/>
        <c:ser>
          <c:idx val="0"/>
          <c:order val="0"/>
          <c:tx>
            <c:strRef>
              <c:f>Feuil1!$B$1</c:f>
              <c:strCache>
                <c:ptCount val="1"/>
                <c:pt idx="0">
                  <c:v>STAGE</c:v>
                </c:pt>
              </c:strCache>
            </c:strRef>
          </c:tx>
          <c:spPr>
            <a:solidFill>
              <a:srgbClr val="4949E7"/>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Feuil1!$A$2:$A$7</c:f>
              <c:strCache>
                <c:ptCount val="6"/>
                <c:pt idx="0">
                  <c:v>ESCALADE</c:v>
                </c:pt>
                <c:pt idx="1">
                  <c:v>MONTAGNISME</c:v>
                </c:pt>
                <c:pt idx="2">
                  <c:v>ALPINISME</c:v>
                </c:pt>
                <c:pt idx="3">
                  <c:v>SKI-ALPI</c:v>
                </c:pt>
                <c:pt idx="4">
                  <c:v>CANYONISME</c:v>
                </c:pt>
                <c:pt idx="5">
                  <c:v>VIA FERRATA</c:v>
                </c:pt>
              </c:strCache>
            </c:strRef>
          </c:cat>
          <c:val>
            <c:numRef>
              <c:f>Feuil1!$B$2:$B$7</c:f>
              <c:numCache>
                <c:formatCode>General</c:formatCode>
                <c:ptCount val="6"/>
                <c:pt idx="1">
                  <c:v>10</c:v>
                </c:pt>
                <c:pt idx="2">
                  <c:v>3</c:v>
                </c:pt>
                <c:pt idx="3">
                  <c:v>1</c:v>
                </c:pt>
                <c:pt idx="4">
                  <c:v>2</c:v>
                </c:pt>
                <c:pt idx="5">
                  <c:v>1</c:v>
                </c:pt>
              </c:numCache>
            </c:numRef>
          </c:val>
          <c:extLst>
            <c:ext xmlns:c16="http://schemas.microsoft.com/office/drawing/2014/chart" uri="{C3380CC4-5D6E-409C-BE32-E72D297353CC}">
              <c16:uniqueId val="{00000000-E35B-40E3-A98D-EB6B550F22BD}"/>
            </c:ext>
          </c:extLst>
        </c:ser>
        <c:ser>
          <c:idx val="1"/>
          <c:order val="1"/>
          <c:tx>
            <c:strRef>
              <c:f>Feuil1!$C$1</c:f>
              <c:strCache>
                <c:ptCount val="1"/>
                <c:pt idx="0">
                  <c:v>BREVET FEDERAL</c:v>
                </c:pt>
              </c:strCache>
            </c:strRef>
          </c:tx>
          <c:spPr>
            <a:solidFill>
              <a:srgbClr val="69E78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Feuil1!$A$2:$A$7</c:f>
              <c:strCache>
                <c:ptCount val="6"/>
                <c:pt idx="0">
                  <c:v>ESCALADE</c:v>
                </c:pt>
                <c:pt idx="1">
                  <c:v>MONTAGNISME</c:v>
                </c:pt>
                <c:pt idx="2">
                  <c:v>ALPINISME</c:v>
                </c:pt>
                <c:pt idx="3">
                  <c:v>SKI-ALPI</c:v>
                </c:pt>
                <c:pt idx="4">
                  <c:v>CANYONISME</c:v>
                </c:pt>
                <c:pt idx="5">
                  <c:v>VIA FERRATA</c:v>
                </c:pt>
              </c:strCache>
            </c:strRef>
          </c:cat>
          <c:val>
            <c:numRef>
              <c:f>Feuil1!$C$2:$C$7</c:f>
              <c:numCache>
                <c:formatCode>General</c:formatCode>
                <c:ptCount val="6"/>
                <c:pt idx="0">
                  <c:v>32</c:v>
                </c:pt>
                <c:pt idx="1">
                  <c:v>2</c:v>
                </c:pt>
                <c:pt idx="2">
                  <c:v>1</c:v>
                </c:pt>
                <c:pt idx="3">
                  <c:v>1</c:v>
                </c:pt>
                <c:pt idx="4">
                  <c:v>1</c:v>
                </c:pt>
              </c:numCache>
            </c:numRef>
          </c:val>
          <c:extLst>
            <c:ext xmlns:c16="http://schemas.microsoft.com/office/drawing/2014/chart" uri="{C3380CC4-5D6E-409C-BE32-E72D297353CC}">
              <c16:uniqueId val="{00000001-E35B-40E3-A98D-EB6B550F22BD}"/>
            </c:ext>
          </c:extLst>
        </c:ser>
        <c:dLbls>
          <c:dLblPos val="outEnd"/>
          <c:showLegendKey val="0"/>
          <c:showVal val="1"/>
          <c:showCatName val="0"/>
          <c:showSerName val="0"/>
          <c:showPercent val="0"/>
          <c:showBubbleSize val="0"/>
        </c:dLbls>
        <c:gapWidth val="444"/>
        <c:overlap val="-90"/>
        <c:axId val="2108198576"/>
        <c:axId val="696167520"/>
      </c:barChart>
      <c:catAx>
        <c:axId val="2108198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fr-FR"/>
          </a:p>
        </c:txPr>
        <c:crossAx val="696167520"/>
        <c:crosses val="autoZero"/>
        <c:auto val="0"/>
        <c:lblAlgn val="ctr"/>
        <c:lblOffset val="100"/>
        <c:noMultiLvlLbl val="0"/>
      </c:catAx>
      <c:valAx>
        <c:axId val="696167520"/>
        <c:scaling>
          <c:orientation val="minMax"/>
        </c:scaling>
        <c:delete val="1"/>
        <c:axPos val="l"/>
        <c:numFmt formatCode="General" sourceLinked="1"/>
        <c:majorTickMark val="none"/>
        <c:minorTickMark val="none"/>
        <c:tickLblPos val="nextTo"/>
        <c:crossAx val="2108198576"/>
        <c:crosses val="autoZero"/>
        <c:crossBetween val="between"/>
      </c:valAx>
      <c:spPr>
        <a:noFill/>
        <a:ln>
          <a:noFill/>
        </a:ln>
        <a:effectLst/>
      </c:spPr>
    </c:plotArea>
    <c:legend>
      <c:legendPos val="t"/>
      <c:layout>
        <c:manualLayout>
          <c:xMode val="edge"/>
          <c:yMode val="edge"/>
          <c:x val="0.2133138959051365"/>
          <c:y val="0.12480212470134765"/>
          <c:w val="0.44859143356145931"/>
          <c:h val="0.1135757393067073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Représentativité régionale</a:t>
            </a:r>
            <a:r>
              <a:rPr lang="fr-FR" baseline="0" dirty="0"/>
              <a:t> Du 1</a:t>
            </a:r>
            <a:r>
              <a:rPr lang="fr-FR" baseline="30000" dirty="0"/>
              <a:t>er</a:t>
            </a:r>
            <a:r>
              <a:rPr lang="fr-FR" baseline="0" dirty="0"/>
              <a:t> septembre 2024 au 31 mars 2025</a:t>
            </a:r>
            <a:endParaRPr lang="fr-FR" dirty="0"/>
          </a:p>
        </c:rich>
      </c:tx>
      <c:layout>
        <c:manualLayout>
          <c:xMode val="edge"/>
          <c:yMode val="edge"/>
          <c:x val="0.1280151444383150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7292876910930902E-2"/>
          <c:y val="0.21042672192368297"/>
          <c:w val="0.85176654322283507"/>
          <c:h val="0.52035878580787409"/>
        </c:manualLayout>
      </c:layout>
      <c:bar3DChart>
        <c:barDir val="col"/>
        <c:grouping val="clustered"/>
        <c:varyColors val="0"/>
        <c:ser>
          <c:idx val="0"/>
          <c:order val="0"/>
          <c:tx>
            <c:strRef>
              <c:f>Feuil1!$B$1</c:f>
              <c:strCache>
                <c:ptCount val="1"/>
                <c:pt idx="0">
                  <c:v>09</c:v>
                </c:pt>
              </c:strCache>
            </c:strRef>
          </c:tx>
          <c:spPr>
            <a:solidFill>
              <a:schemeClr val="accent2"/>
            </a:solidFill>
            <a:ln>
              <a:noFill/>
            </a:ln>
            <a:effectLst/>
            <a:sp3d/>
          </c:spPr>
          <c:invertIfNegative val="0"/>
          <c:cat>
            <c:strRef>
              <c:f>Feuil1!$A$2:$A$10</c:f>
              <c:strCache>
                <c:ptCount val="9"/>
                <c:pt idx="0">
                  <c:v>I.SAE</c:v>
                </c:pt>
                <c:pt idx="1">
                  <c:v>I.SNE</c:v>
                </c:pt>
                <c:pt idx="2">
                  <c:v>Ouvreur club</c:v>
                </c:pt>
                <c:pt idx="3">
                  <c:v>EPI</c:v>
                </c:pt>
                <c:pt idx="4">
                  <c:v>PAC + Opérateur</c:v>
                </c:pt>
                <c:pt idx="5">
                  <c:v>Juge</c:v>
                </c:pt>
                <c:pt idx="6">
                  <c:v>Recyclage</c:v>
                </c:pt>
                <c:pt idx="7">
                  <c:v>Module grds espaces</c:v>
                </c:pt>
                <c:pt idx="8">
                  <c:v>Ouvreur N1</c:v>
                </c:pt>
              </c:strCache>
            </c:strRef>
          </c:cat>
          <c:val>
            <c:numRef>
              <c:f>Feuil1!$B$2:$B$10</c:f>
              <c:numCache>
                <c:formatCode>General</c:formatCode>
                <c:ptCount val="9"/>
                <c:pt idx="0">
                  <c:v>1</c:v>
                </c:pt>
                <c:pt idx="1">
                  <c:v>1</c:v>
                </c:pt>
                <c:pt idx="3">
                  <c:v>1</c:v>
                </c:pt>
              </c:numCache>
            </c:numRef>
          </c:val>
          <c:extLst>
            <c:ext xmlns:c16="http://schemas.microsoft.com/office/drawing/2014/chart" uri="{C3380CC4-5D6E-409C-BE32-E72D297353CC}">
              <c16:uniqueId val="{00000000-D09F-4FC7-B33C-241C02AC0315}"/>
            </c:ext>
          </c:extLst>
        </c:ser>
        <c:ser>
          <c:idx val="1"/>
          <c:order val="1"/>
          <c:tx>
            <c:strRef>
              <c:f>Feuil1!$C$1</c:f>
              <c:strCache>
                <c:ptCount val="1"/>
                <c:pt idx="0">
                  <c:v>11</c:v>
                </c:pt>
              </c:strCache>
            </c:strRef>
          </c:tx>
          <c:spPr>
            <a:solidFill>
              <a:srgbClr val="00B050"/>
            </a:solidFill>
            <a:ln>
              <a:noFill/>
            </a:ln>
            <a:effectLst/>
            <a:sp3d/>
          </c:spPr>
          <c:invertIfNegative val="0"/>
          <c:cat>
            <c:strRef>
              <c:f>Feuil1!$A$2:$A$10</c:f>
              <c:strCache>
                <c:ptCount val="9"/>
                <c:pt idx="0">
                  <c:v>I.SAE</c:v>
                </c:pt>
                <c:pt idx="1">
                  <c:v>I.SNE</c:v>
                </c:pt>
                <c:pt idx="2">
                  <c:v>Ouvreur club</c:v>
                </c:pt>
                <c:pt idx="3">
                  <c:v>EPI</c:v>
                </c:pt>
                <c:pt idx="4">
                  <c:v>PAC + Opérateur</c:v>
                </c:pt>
                <c:pt idx="5">
                  <c:v>Juge</c:v>
                </c:pt>
                <c:pt idx="6">
                  <c:v>Recyclage</c:v>
                </c:pt>
                <c:pt idx="7">
                  <c:v>Module grds espaces</c:v>
                </c:pt>
                <c:pt idx="8">
                  <c:v>Ouvreur N1</c:v>
                </c:pt>
              </c:strCache>
            </c:strRef>
          </c:cat>
          <c:val>
            <c:numRef>
              <c:f>Feuil1!$C$2:$C$10</c:f>
              <c:numCache>
                <c:formatCode>General</c:formatCode>
                <c:ptCount val="9"/>
                <c:pt idx="4">
                  <c:v>1</c:v>
                </c:pt>
                <c:pt idx="5">
                  <c:v>1</c:v>
                </c:pt>
              </c:numCache>
            </c:numRef>
          </c:val>
          <c:extLst>
            <c:ext xmlns:c16="http://schemas.microsoft.com/office/drawing/2014/chart" uri="{C3380CC4-5D6E-409C-BE32-E72D297353CC}">
              <c16:uniqueId val="{00000001-D09F-4FC7-B33C-241C02AC0315}"/>
            </c:ext>
          </c:extLst>
        </c:ser>
        <c:ser>
          <c:idx val="2"/>
          <c:order val="2"/>
          <c:tx>
            <c:strRef>
              <c:f>Feuil1!$D$1</c:f>
              <c:strCache>
                <c:ptCount val="1"/>
                <c:pt idx="0">
                  <c:v>12</c:v>
                </c:pt>
              </c:strCache>
            </c:strRef>
          </c:tx>
          <c:spPr>
            <a:solidFill>
              <a:schemeClr val="accent3"/>
            </a:solidFill>
            <a:ln>
              <a:noFill/>
            </a:ln>
            <a:effectLst/>
            <a:sp3d/>
          </c:spPr>
          <c:invertIfNegative val="0"/>
          <c:cat>
            <c:strRef>
              <c:f>Feuil1!$A$2:$A$10</c:f>
              <c:strCache>
                <c:ptCount val="9"/>
                <c:pt idx="0">
                  <c:v>I.SAE</c:v>
                </c:pt>
                <c:pt idx="1">
                  <c:v>I.SNE</c:v>
                </c:pt>
                <c:pt idx="2">
                  <c:v>Ouvreur club</c:v>
                </c:pt>
                <c:pt idx="3">
                  <c:v>EPI</c:v>
                </c:pt>
                <c:pt idx="4">
                  <c:v>PAC + Opérateur</c:v>
                </c:pt>
                <c:pt idx="5">
                  <c:v>Juge</c:v>
                </c:pt>
                <c:pt idx="6">
                  <c:v>Recyclage</c:v>
                </c:pt>
                <c:pt idx="7">
                  <c:v>Module grds espaces</c:v>
                </c:pt>
                <c:pt idx="8">
                  <c:v>Ouvreur N1</c:v>
                </c:pt>
              </c:strCache>
            </c:strRef>
          </c:cat>
          <c:val>
            <c:numRef>
              <c:f>Feuil1!$D$2:$D$10</c:f>
              <c:numCache>
                <c:formatCode>General</c:formatCode>
                <c:ptCount val="9"/>
                <c:pt idx="0">
                  <c:v>1</c:v>
                </c:pt>
              </c:numCache>
            </c:numRef>
          </c:val>
          <c:extLst>
            <c:ext xmlns:c16="http://schemas.microsoft.com/office/drawing/2014/chart" uri="{C3380CC4-5D6E-409C-BE32-E72D297353CC}">
              <c16:uniqueId val="{00000002-D09F-4FC7-B33C-241C02AC0315}"/>
            </c:ext>
          </c:extLst>
        </c:ser>
        <c:ser>
          <c:idx val="3"/>
          <c:order val="3"/>
          <c:tx>
            <c:strRef>
              <c:f>Feuil1!$E$1</c:f>
              <c:strCache>
                <c:ptCount val="1"/>
                <c:pt idx="0">
                  <c:v>30</c:v>
                </c:pt>
              </c:strCache>
            </c:strRef>
          </c:tx>
          <c:spPr>
            <a:solidFill>
              <a:srgbClr val="00B0F0"/>
            </a:solidFill>
            <a:ln>
              <a:noFill/>
            </a:ln>
            <a:effectLst/>
            <a:sp3d/>
          </c:spPr>
          <c:invertIfNegative val="0"/>
          <c:cat>
            <c:strRef>
              <c:f>Feuil1!$A$2:$A$10</c:f>
              <c:strCache>
                <c:ptCount val="9"/>
                <c:pt idx="0">
                  <c:v>I.SAE</c:v>
                </c:pt>
                <c:pt idx="1">
                  <c:v>I.SNE</c:v>
                </c:pt>
                <c:pt idx="2">
                  <c:v>Ouvreur club</c:v>
                </c:pt>
                <c:pt idx="3">
                  <c:v>EPI</c:v>
                </c:pt>
                <c:pt idx="4">
                  <c:v>PAC + Opérateur</c:v>
                </c:pt>
                <c:pt idx="5">
                  <c:v>Juge</c:v>
                </c:pt>
                <c:pt idx="6">
                  <c:v>Recyclage</c:v>
                </c:pt>
                <c:pt idx="7">
                  <c:v>Module grds espaces</c:v>
                </c:pt>
                <c:pt idx="8">
                  <c:v>Ouvreur N1</c:v>
                </c:pt>
              </c:strCache>
            </c:strRef>
          </c:cat>
          <c:val>
            <c:numRef>
              <c:f>Feuil1!$E$2:$E$10</c:f>
              <c:numCache>
                <c:formatCode>General</c:formatCode>
                <c:ptCount val="9"/>
                <c:pt idx="0">
                  <c:v>1</c:v>
                </c:pt>
                <c:pt idx="1">
                  <c:v>1</c:v>
                </c:pt>
                <c:pt idx="3">
                  <c:v>1</c:v>
                </c:pt>
                <c:pt idx="5">
                  <c:v>1</c:v>
                </c:pt>
              </c:numCache>
            </c:numRef>
          </c:val>
          <c:extLst>
            <c:ext xmlns:c16="http://schemas.microsoft.com/office/drawing/2014/chart" uri="{C3380CC4-5D6E-409C-BE32-E72D297353CC}">
              <c16:uniqueId val="{00000003-D09F-4FC7-B33C-241C02AC0315}"/>
            </c:ext>
          </c:extLst>
        </c:ser>
        <c:ser>
          <c:idx val="4"/>
          <c:order val="4"/>
          <c:tx>
            <c:strRef>
              <c:f>Feuil1!$F$1</c:f>
              <c:strCache>
                <c:ptCount val="1"/>
                <c:pt idx="0">
                  <c:v>31</c:v>
                </c:pt>
              </c:strCache>
            </c:strRef>
          </c:tx>
          <c:spPr>
            <a:solidFill>
              <a:srgbClr val="F430D8"/>
            </a:solidFill>
            <a:ln>
              <a:noFill/>
            </a:ln>
            <a:effectLst/>
            <a:sp3d/>
          </c:spPr>
          <c:invertIfNegative val="0"/>
          <c:cat>
            <c:strRef>
              <c:f>Feuil1!$A$2:$A$10</c:f>
              <c:strCache>
                <c:ptCount val="9"/>
                <c:pt idx="0">
                  <c:v>I.SAE</c:v>
                </c:pt>
                <c:pt idx="1">
                  <c:v>I.SNE</c:v>
                </c:pt>
                <c:pt idx="2">
                  <c:v>Ouvreur club</c:v>
                </c:pt>
                <c:pt idx="3">
                  <c:v>EPI</c:v>
                </c:pt>
                <c:pt idx="4">
                  <c:v>PAC + Opérateur</c:v>
                </c:pt>
                <c:pt idx="5">
                  <c:v>Juge</c:v>
                </c:pt>
                <c:pt idx="6">
                  <c:v>Recyclage</c:v>
                </c:pt>
                <c:pt idx="7">
                  <c:v>Module grds espaces</c:v>
                </c:pt>
                <c:pt idx="8">
                  <c:v>Ouvreur N1</c:v>
                </c:pt>
              </c:strCache>
            </c:strRef>
          </c:cat>
          <c:val>
            <c:numRef>
              <c:f>Feuil1!$F$2:$F$10</c:f>
              <c:numCache>
                <c:formatCode>General</c:formatCode>
                <c:ptCount val="9"/>
                <c:pt idx="0">
                  <c:v>2</c:v>
                </c:pt>
                <c:pt idx="2">
                  <c:v>1</c:v>
                </c:pt>
                <c:pt idx="3">
                  <c:v>1</c:v>
                </c:pt>
                <c:pt idx="4">
                  <c:v>1</c:v>
                </c:pt>
                <c:pt idx="6">
                  <c:v>2</c:v>
                </c:pt>
                <c:pt idx="7">
                  <c:v>1</c:v>
                </c:pt>
                <c:pt idx="8">
                  <c:v>1</c:v>
                </c:pt>
              </c:numCache>
            </c:numRef>
          </c:val>
          <c:extLst>
            <c:ext xmlns:c16="http://schemas.microsoft.com/office/drawing/2014/chart" uri="{C3380CC4-5D6E-409C-BE32-E72D297353CC}">
              <c16:uniqueId val="{00000004-D09F-4FC7-B33C-241C02AC0315}"/>
            </c:ext>
          </c:extLst>
        </c:ser>
        <c:ser>
          <c:idx val="5"/>
          <c:order val="5"/>
          <c:tx>
            <c:strRef>
              <c:f>Feuil1!$G$1</c:f>
              <c:strCache>
                <c:ptCount val="1"/>
                <c:pt idx="0">
                  <c:v>34</c:v>
                </c:pt>
              </c:strCache>
            </c:strRef>
          </c:tx>
          <c:spPr>
            <a:solidFill>
              <a:srgbClr val="7030A0"/>
            </a:solidFill>
            <a:ln>
              <a:noFill/>
            </a:ln>
            <a:effectLst/>
            <a:sp3d/>
          </c:spPr>
          <c:invertIfNegative val="0"/>
          <c:cat>
            <c:strRef>
              <c:f>Feuil1!$A$2:$A$10</c:f>
              <c:strCache>
                <c:ptCount val="9"/>
                <c:pt idx="0">
                  <c:v>I.SAE</c:v>
                </c:pt>
                <c:pt idx="1">
                  <c:v>I.SNE</c:v>
                </c:pt>
                <c:pt idx="2">
                  <c:v>Ouvreur club</c:v>
                </c:pt>
                <c:pt idx="3">
                  <c:v>EPI</c:v>
                </c:pt>
                <c:pt idx="4">
                  <c:v>PAC + Opérateur</c:v>
                </c:pt>
                <c:pt idx="5">
                  <c:v>Juge</c:v>
                </c:pt>
                <c:pt idx="6">
                  <c:v>Recyclage</c:v>
                </c:pt>
                <c:pt idx="7">
                  <c:v>Module grds espaces</c:v>
                </c:pt>
                <c:pt idx="8">
                  <c:v>Ouvreur N1</c:v>
                </c:pt>
              </c:strCache>
            </c:strRef>
          </c:cat>
          <c:val>
            <c:numRef>
              <c:f>Feuil1!$G$2:$G$10</c:f>
              <c:numCache>
                <c:formatCode>General</c:formatCode>
                <c:ptCount val="9"/>
                <c:pt idx="0">
                  <c:v>1</c:v>
                </c:pt>
              </c:numCache>
            </c:numRef>
          </c:val>
          <c:extLst>
            <c:ext xmlns:c16="http://schemas.microsoft.com/office/drawing/2014/chart" uri="{C3380CC4-5D6E-409C-BE32-E72D297353CC}">
              <c16:uniqueId val="{00000005-D09F-4FC7-B33C-241C02AC0315}"/>
            </c:ext>
          </c:extLst>
        </c:ser>
        <c:ser>
          <c:idx val="6"/>
          <c:order val="6"/>
          <c:tx>
            <c:strRef>
              <c:f>Feuil1!$H$1</c:f>
              <c:strCache>
                <c:ptCount val="1"/>
                <c:pt idx="0">
                  <c:v>46</c:v>
                </c:pt>
              </c:strCache>
            </c:strRef>
          </c:tx>
          <c:spPr>
            <a:solidFill>
              <a:srgbClr val="FFFF00"/>
            </a:solidFill>
            <a:ln>
              <a:noFill/>
            </a:ln>
            <a:effectLst/>
            <a:sp3d/>
          </c:spPr>
          <c:invertIfNegative val="0"/>
          <c:cat>
            <c:strRef>
              <c:f>Feuil1!$A$2:$A$10</c:f>
              <c:strCache>
                <c:ptCount val="9"/>
                <c:pt idx="0">
                  <c:v>I.SAE</c:v>
                </c:pt>
                <c:pt idx="1">
                  <c:v>I.SNE</c:v>
                </c:pt>
                <c:pt idx="2">
                  <c:v>Ouvreur club</c:v>
                </c:pt>
                <c:pt idx="3">
                  <c:v>EPI</c:v>
                </c:pt>
                <c:pt idx="4">
                  <c:v>PAC + Opérateur</c:v>
                </c:pt>
                <c:pt idx="5">
                  <c:v>Juge</c:v>
                </c:pt>
                <c:pt idx="6">
                  <c:v>Recyclage</c:v>
                </c:pt>
                <c:pt idx="7">
                  <c:v>Module grds espaces</c:v>
                </c:pt>
                <c:pt idx="8">
                  <c:v>Ouvreur N1</c:v>
                </c:pt>
              </c:strCache>
            </c:strRef>
          </c:cat>
          <c:val>
            <c:numRef>
              <c:f>Feuil1!$H$2:$H$10</c:f>
              <c:numCache>
                <c:formatCode>General</c:formatCode>
                <c:ptCount val="9"/>
                <c:pt idx="0">
                  <c:v>1</c:v>
                </c:pt>
              </c:numCache>
            </c:numRef>
          </c:val>
          <c:extLst>
            <c:ext xmlns:c16="http://schemas.microsoft.com/office/drawing/2014/chart" uri="{C3380CC4-5D6E-409C-BE32-E72D297353CC}">
              <c16:uniqueId val="{00000006-D09F-4FC7-B33C-241C02AC0315}"/>
            </c:ext>
          </c:extLst>
        </c:ser>
        <c:ser>
          <c:idx val="7"/>
          <c:order val="7"/>
          <c:tx>
            <c:strRef>
              <c:f>Feuil1!$I$1</c:f>
              <c:strCache>
                <c:ptCount val="1"/>
                <c:pt idx="0">
                  <c:v>65</c:v>
                </c:pt>
              </c:strCache>
            </c:strRef>
          </c:tx>
          <c:spPr>
            <a:solidFill>
              <a:schemeClr val="accent2">
                <a:lumMod val="60000"/>
              </a:schemeClr>
            </a:solidFill>
            <a:ln>
              <a:noFill/>
            </a:ln>
            <a:effectLst/>
            <a:sp3d/>
          </c:spPr>
          <c:invertIfNegative val="0"/>
          <c:cat>
            <c:strRef>
              <c:f>Feuil1!$A$2:$A$10</c:f>
              <c:strCache>
                <c:ptCount val="9"/>
                <c:pt idx="0">
                  <c:v>I.SAE</c:v>
                </c:pt>
                <c:pt idx="1">
                  <c:v>I.SNE</c:v>
                </c:pt>
                <c:pt idx="2">
                  <c:v>Ouvreur club</c:v>
                </c:pt>
                <c:pt idx="3">
                  <c:v>EPI</c:v>
                </c:pt>
                <c:pt idx="4">
                  <c:v>PAC + Opérateur</c:v>
                </c:pt>
                <c:pt idx="5">
                  <c:v>Juge</c:v>
                </c:pt>
                <c:pt idx="6">
                  <c:v>Recyclage</c:v>
                </c:pt>
                <c:pt idx="7">
                  <c:v>Module grds espaces</c:v>
                </c:pt>
                <c:pt idx="8">
                  <c:v>Ouvreur N1</c:v>
                </c:pt>
              </c:strCache>
            </c:strRef>
          </c:cat>
          <c:val>
            <c:numRef>
              <c:f>Feuil1!$I$2:$I$10</c:f>
              <c:numCache>
                <c:formatCode>General</c:formatCode>
                <c:ptCount val="9"/>
                <c:pt idx="0">
                  <c:v>1</c:v>
                </c:pt>
              </c:numCache>
            </c:numRef>
          </c:val>
          <c:extLst>
            <c:ext xmlns:c16="http://schemas.microsoft.com/office/drawing/2014/chart" uri="{C3380CC4-5D6E-409C-BE32-E72D297353CC}">
              <c16:uniqueId val="{00000000-DB6E-4FAC-A19A-2EA5C72EB665}"/>
            </c:ext>
          </c:extLst>
        </c:ser>
        <c:ser>
          <c:idx val="8"/>
          <c:order val="8"/>
          <c:tx>
            <c:strRef>
              <c:f>Feuil1!$J$1</c:f>
              <c:strCache>
                <c:ptCount val="1"/>
                <c:pt idx="0">
                  <c:v>66</c:v>
                </c:pt>
              </c:strCache>
            </c:strRef>
          </c:tx>
          <c:spPr>
            <a:solidFill>
              <a:schemeClr val="accent3">
                <a:lumMod val="60000"/>
              </a:schemeClr>
            </a:solidFill>
            <a:ln>
              <a:noFill/>
            </a:ln>
            <a:effectLst/>
            <a:sp3d/>
          </c:spPr>
          <c:invertIfNegative val="0"/>
          <c:cat>
            <c:strRef>
              <c:f>Feuil1!$A$2:$A$10</c:f>
              <c:strCache>
                <c:ptCount val="9"/>
                <c:pt idx="0">
                  <c:v>I.SAE</c:v>
                </c:pt>
                <c:pt idx="1">
                  <c:v>I.SNE</c:v>
                </c:pt>
                <c:pt idx="2">
                  <c:v>Ouvreur club</c:v>
                </c:pt>
                <c:pt idx="3">
                  <c:v>EPI</c:v>
                </c:pt>
                <c:pt idx="4">
                  <c:v>PAC + Opérateur</c:v>
                </c:pt>
                <c:pt idx="5">
                  <c:v>Juge</c:v>
                </c:pt>
                <c:pt idx="6">
                  <c:v>Recyclage</c:v>
                </c:pt>
                <c:pt idx="7">
                  <c:v>Module grds espaces</c:v>
                </c:pt>
                <c:pt idx="8">
                  <c:v>Ouvreur N1</c:v>
                </c:pt>
              </c:strCache>
            </c:strRef>
          </c:cat>
          <c:val>
            <c:numRef>
              <c:f>Feuil1!$J$2:$J$10</c:f>
              <c:numCache>
                <c:formatCode>General</c:formatCode>
                <c:ptCount val="9"/>
              </c:numCache>
            </c:numRef>
          </c:val>
          <c:extLst>
            <c:ext xmlns:c16="http://schemas.microsoft.com/office/drawing/2014/chart" uri="{C3380CC4-5D6E-409C-BE32-E72D297353CC}">
              <c16:uniqueId val="{00000001-DB6E-4FAC-A19A-2EA5C72EB665}"/>
            </c:ext>
          </c:extLst>
        </c:ser>
        <c:ser>
          <c:idx val="9"/>
          <c:order val="9"/>
          <c:tx>
            <c:strRef>
              <c:f>Feuil1!$K$1</c:f>
              <c:strCache>
                <c:ptCount val="1"/>
                <c:pt idx="0">
                  <c:v>81</c:v>
                </c:pt>
              </c:strCache>
            </c:strRef>
          </c:tx>
          <c:spPr>
            <a:solidFill>
              <a:schemeClr val="accent4">
                <a:lumMod val="60000"/>
              </a:schemeClr>
            </a:solidFill>
            <a:ln>
              <a:noFill/>
            </a:ln>
            <a:effectLst/>
            <a:sp3d/>
          </c:spPr>
          <c:invertIfNegative val="0"/>
          <c:cat>
            <c:strRef>
              <c:f>Feuil1!$A$2:$A$10</c:f>
              <c:strCache>
                <c:ptCount val="9"/>
                <c:pt idx="0">
                  <c:v>I.SAE</c:v>
                </c:pt>
                <c:pt idx="1">
                  <c:v>I.SNE</c:v>
                </c:pt>
                <c:pt idx="2">
                  <c:v>Ouvreur club</c:v>
                </c:pt>
                <c:pt idx="3">
                  <c:v>EPI</c:v>
                </c:pt>
                <c:pt idx="4">
                  <c:v>PAC + Opérateur</c:v>
                </c:pt>
                <c:pt idx="5">
                  <c:v>Juge</c:v>
                </c:pt>
                <c:pt idx="6">
                  <c:v>Recyclage</c:v>
                </c:pt>
                <c:pt idx="7">
                  <c:v>Module grds espaces</c:v>
                </c:pt>
                <c:pt idx="8">
                  <c:v>Ouvreur N1</c:v>
                </c:pt>
              </c:strCache>
            </c:strRef>
          </c:cat>
          <c:val>
            <c:numRef>
              <c:f>Feuil1!$K$2:$K$10</c:f>
              <c:numCache>
                <c:formatCode>General</c:formatCode>
                <c:ptCount val="9"/>
                <c:pt idx="0">
                  <c:v>1</c:v>
                </c:pt>
                <c:pt idx="1">
                  <c:v>1</c:v>
                </c:pt>
              </c:numCache>
            </c:numRef>
          </c:val>
          <c:extLst>
            <c:ext xmlns:c16="http://schemas.microsoft.com/office/drawing/2014/chart" uri="{C3380CC4-5D6E-409C-BE32-E72D297353CC}">
              <c16:uniqueId val="{00000002-DB6E-4FAC-A19A-2EA5C72EB665}"/>
            </c:ext>
          </c:extLst>
        </c:ser>
        <c:ser>
          <c:idx val="10"/>
          <c:order val="10"/>
          <c:tx>
            <c:strRef>
              <c:f>Feuil1!$L$1</c:f>
              <c:strCache>
                <c:ptCount val="1"/>
                <c:pt idx="0">
                  <c:v>82</c:v>
                </c:pt>
              </c:strCache>
            </c:strRef>
          </c:tx>
          <c:spPr>
            <a:solidFill>
              <a:schemeClr val="accent5">
                <a:lumMod val="60000"/>
              </a:schemeClr>
            </a:solidFill>
            <a:ln>
              <a:noFill/>
            </a:ln>
            <a:effectLst/>
            <a:sp3d/>
          </c:spPr>
          <c:invertIfNegative val="0"/>
          <c:cat>
            <c:strRef>
              <c:f>Feuil1!$A$2:$A$10</c:f>
              <c:strCache>
                <c:ptCount val="9"/>
                <c:pt idx="0">
                  <c:v>I.SAE</c:v>
                </c:pt>
                <c:pt idx="1">
                  <c:v>I.SNE</c:v>
                </c:pt>
                <c:pt idx="2">
                  <c:v>Ouvreur club</c:v>
                </c:pt>
                <c:pt idx="3">
                  <c:v>EPI</c:v>
                </c:pt>
                <c:pt idx="4">
                  <c:v>PAC + Opérateur</c:v>
                </c:pt>
                <c:pt idx="5">
                  <c:v>Juge</c:v>
                </c:pt>
                <c:pt idx="6">
                  <c:v>Recyclage</c:v>
                </c:pt>
                <c:pt idx="7">
                  <c:v>Module grds espaces</c:v>
                </c:pt>
                <c:pt idx="8">
                  <c:v>Ouvreur N1</c:v>
                </c:pt>
              </c:strCache>
            </c:strRef>
          </c:cat>
          <c:val>
            <c:numRef>
              <c:f>Feuil1!$L$2:$L$10</c:f>
              <c:numCache>
                <c:formatCode>General</c:formatCode>
                <c:ptCount val="9"/>
              </c:numCache>
            </c:numRef>
          </c:val>
          <c:extLst>
            <c:ext xmlns:c16="http://schemas.microsoft.com/office/drawing/2014/chart" uri="{C3380CC4-5D6E-409C-BE32-E72D297353CC}">
              <c16:uniqueId val="{00000003-DB6E-4FAC-A19A-2EA5C72EB665}"/>
            </c:ext>
          </c:extLst>
        </c:ser>
        <c:dLbls>
          <c:showLegendKey val="0"/>
          <c:showVal val="0"/>
          <c:showCatName val="0"/>
          <c:showSerName val="0"/>
          <c:showPercent val="0"/>
          <c:showBubbleSize val="0"/>
        </c:dLbls>
        <c:gapWidth val="150"/>
        <c:shape val="box"/>
        <c:axId val="671728576"/>
        <c:axId val="1047431520"/>
        <c:axId val="0"/>
      </c:bar3DChart>
      <c:catAx>
        <c:axId val="6717285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47431520"/>
        <c:crosses val="autoZero"/>
        <c:auto val="1"/>
        <c:lblAlgn val="ctr"/>
        <c:lblOffset val="100"/>
        <c:noMultiLvlLbl val="0"/>
      </c:catAx>
      <c:valAx>
        <c:axId val="104743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71728576"/>
        <c:crosses val="autoZero"/>
        <c:crossBetween val="between"/>
      </c:valAx>
      <c:spPr>
        <a:noFill/>
        <a:ln>
          <a:noFill/>
        </a:ln>
        <a:effectLst/>
      </c:spPr>
    </c:plotArea>
    <c:legend>
      <c:legendPos val="r"/>
      <c:layout>
        <c:manualLayout>
          <c:xMode val="edge"/>
          <c:yMode val="edge"/>
          <c:x val="0.92774943525165532"/>
          <c:y val="9.7738425752232308E-2"/>
          <c:w val="6.1822546606877533E-2"/>
          <c:h val="0.7392236697046481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492033973984684E-2"/>
          <c:y val="0.12310546972312812"/>
          <c:w val="0.81376024970512639"/>
          <c:h val="0.72695669038875566"/>
        </c:manualLayout>
      </c:layout>
      <c:barChart>
        <c:barDir val="col"/>
        <c:grouping val="clustered"/>
        <c:varyColors val="0"/>
        <c:ser>
          <c:idx val="0"/>
          <c:order val="0"/>
          <c:tx>
            <c:strRef>
              <c:f>Feuil1!$B$1</c:f>
              <c:strCache>
                <c:ptCount val="1"/>
                <c:pt idx="0">
                  <c:v>Dép.31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Feuil1!$A$2:$A$5</c:f>
              <c:strCache>
                <c:ptCount val="4"/>
                <c:pt idx="0">
                  <c:v>Montagnisme</c:v>
                </c:pt>
                <c:pt idx="1">
                  <c:v>Alpinisme</c:v>
                </c:pt>
                <c:pt idx="2">
                  <c:v>Ski-Alpinisme</c:v>
                </c:pt>
                <c:pt idx="3">
                  <c:v>Via-Ferrata</c:v>
                </c:pt>
              </c:strCache>
            </c:strRef>
          </c:cat>
          <c:val>
            <c:numRef>
              <c:f>Feuil1!$B$2:$B$5</c:f>
              <c:numCache>
                <c:formatCode>General</c:formatCode>
                <c:ptCount val="4"/>
                <c:pt idx="0">
                  <c:v>8</c:v>
                </c:pt>
                <c:pt idx="2">
                  <c:v>0.5</c:v>
                </c:pt>
                <c:pt idx="3">
                  <c:v>1</c:v>
                </c:pt>
              </c:numCache>
            </c:numRef>
          </c:val>
          <c:extLst>
            <c:ext xmlns:c16="http://schemas.microsoft.com/office/drawing/2014/chart" uri="{C3380CC4-5D6E-409C-BE32-E72D297353CC}">
              <c16:uniqueId val="{00000000-B90E-4228-ABC7-B98FDD8441C4}"/>
            </c:ext>
          </c:extLst>
        </c:ser>
        <c:ser>
          <c:idx val="1"/>
          <c:order val="1"/>
          <c:tx>
            <c:strRef>
              <c:f>Feuil1!$C$1</c:f>
              <c:strCache>
                <c:ptCount val="1"/>
                <c:pt idx="0">
                  <c:v>Dép.65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Feuil1!$A$2:$A$5</c:f>
              <c:strCache>
                <c:ptCount val="4"/>
                <c:pt idx="0">
                  <c:v>Montagnisme</c:v>
                </c:pt>
                <c:pt idx="1">
                  <c:v>Alpinisme</c:v>
                </c:pt>
                <c:pt idx="2">
                  <c:v>Ski-Alpinisme</c:v>
                </c:pt>
                <c:pt idx="3">
                  <c:v>Via-Ferrata</c:v>
                </c:pt>
              </c:strCache>
            </c:strRef>
          </c:cat>
          <c:val>
            <c:numRef>
              <c:f>Feuil1!$C$2:$C$5</c:f>
              <c:numCache>
                <c:formatCode>General</c:formatCode>
                <c:ptCount val="4"/>
                <c:pt idx="2">
                  <c:v>0.5</c:v>
                </c:pt>
              </c:numCache>
            </c:numRef>
          </c:val>
          <c:extLst>
            <c:ext xmlns:c16="http://schemas.microsoft.com/office/drawing/2014/chart" uri="{C3380CC4-5D6E-409C-BE32-E72D297353CC}">
              <c16:uniqueId val="{00000001-B90E-4228-ABC7-B98FDD8441C4}"/>
            </c:ext>
          </c:extLst>
        </c:ser>
        <c:ser>
          <c:idx val="2"/>
          <c:order val="2"/>
          <c:tx>
            <c:strRef>
              <c:f>Feuil1!$D$1</c:f>
              <c:strCache>
                <c:ptCount val="1"/>
                <c:pt idx="0">
                  <c:v>Dép.09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Feuil1!$A$2:$A$5</c:f>
              <c:strCache>
                <c:ptCount val="4"/>
                <c:pt idx="0">
                  <c:v>Montagnisme</c:v>
                </c:pt>
                <c:pt idx="1">
                  <c:v>Alpinisme</c:v>
                </c:pt>
                <c:pt idx="2">
                  <c:v>Ski-Alpinisme</c:v>
                </c:pt>
                <c:pt idx="3">
                  <c:v>Via-Ferrata</c:v>
                </c:pt>
              </c:strCache>
            </c:strRef>
          </c:cat>
          <c:val>
            <c:numRef>
              <c:f>Feuil1!$D$2:$D$5</c:f>
              <c:numCache>
                <c:formatCode>General</c:formatCode>
                <c:ptCount val="4"/>
                <c:pt idx="1">
                  <c:v>1</c:v>
                </c:pt>
                <c:pt idx="2">
                  <c:v>1</c:v>
                </c:pt>
              </c:numCache>
            </c:numRef>
          </c:val>
          <c:extLst>
            <c:ext xmlns:c16="http://schemas.microsoft.com/office/drawing/2014/chart" uri="{C3380CC4-5D6E-409C-BE32-E72D297353CC}">
              <c16:uniqueId val="{00000002-B90E-4228-ABC7-B98FDD8441C4}"/>
            </c:ext>
          </c:extLst>
        </c:ser>
        <c:dLbls>
          <c:showLegendKey val="0"/>
          <c:showVal val="1"/>
          <c:showCatName val="0"/>
          <c:showSerName val="0"/>
          <c:showPercent val="0"/>
          <c:showBubbleSize val="0"/>
        </c:dLbls>
        <c:gapWidth val="150"/>
        <c:axId val="118272143"/>
        <c:axId val="1237373919"/>
      </c:barChart>
      <c:catAx>
        <c:axId val="11827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rgbClr val="002060"/>
                </a:solidFill>
                <a:latin typeface="+mn-lt"/>
                <a:ea typeface="+mn-ea"/>
                <a:cs typeface="+mn-cs"/>
              </a:defRPr>
            </a:pPr>
            <a:endParaRPr lang="fr-FR"/>
          </a:p>
        </c:txPr>
        <c:crossAx val="1237373919"/>
        <c:crosses val="autoZero"/>
        <c:auto val="1"/>
        <c:lblAlgn val="ctr"/>
        <c:lblOffset val="100"/>
        <c:noMultiLvlLbl val="0"/>
      </c:catAx>
      <c:valAx>
        <c:axId val="1237373919"/>
        <c:scaling>
          <c:orientation val="minMax"/>
        </c:scaling>
        <c:delete val="1"/>
        <c:axPos val="l"/>
        <c:numFmt formatCode="General" sourceLinked="1"/>
        <c:majorTickMark val="none"/>
        <c:minorTickMark val="none"/>
        <c:tickLblPos val="nextTo"/>
        <c:crossAx val="118272143"/>
        <c:crosses val="autoZero"/>
        <c:crossBetween val="between"/>
      </c:valAx>
      <c:spPr>
        <a:noFill/>
        <a:ln>
          <a:noFill/>
        </a:ln>
        <a:effectLst/>
      </c:spPr>
    </c:plotArea>
    <c:legend>
      <c:legendPos val="t"/>
      <c:layout>
        <c:manualLayout>
          <c:xMode val="edge"/>
          <c:yMode val="edge"/>
          <c:x val="0.34352879987046314"/>
          <c:y val="0.17412641359336867"/>
          <c:w val="0.35825593015477364"/>
          <c:h val="8.6905374555637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4F5BB-5A27-44F4-AC6D-8DC958FA1E42}" type="datetimeFigureOut">
              <a:rPr lang="fr-FR" smtClean="0"/>
              <a:t>12/06/2025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E5AB3-835F-4825-8363-E075BBD3A208}" type="slidenum">
              <a:rPr lang="fr-FR" smtClean="0"/>
              <a:t>‹N°›</a:t>
            </a:fld>
            <a:endParaRPr lang="fr-FR"/>
          </a:p>
        </p:txBody>
      </p:sp>
    </p:spTree>
    <p:extLst>
      <p:ext uri="{BB962C8B-B14F-4D97-AF65-F5344CB8AC3E}">
        <p14:creationId xmlns:p14="http://schemas.microsoft.com/office/powerpoint/2010/main" val="232807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endParaRPr lang="fr-FR" sz="1200" dirty="0">
              <a:solidFill>
                <a:srgbClr val="002857"/>
              </a:solidFill>
            </a:endParaRPr>
          </a:p>
          <a:p>
            <a:pPr algn="ctr"/>
            <a:r>
              <a:rPr lang="fr-FR" sz="1200" b="1" dirty="0">
                <a:solidFill>
                  <a:srgbClr val="002060"/>
                </a:solidFill>
              </a:rPr>
              <a:t>61%</a:t>
            </a:r>
            <a:r>
              <a:rPr lang="fr-FR" sz="1200" dirty="0">
                <a:solidFill>
                  <a:srgbClr val="002060"/>
                </a:solidFill>
              </a:rPr>
              <a:t> de l’offre de formation consacrée à l’escalade. </a:t>
            </a:r>
            <a:r>
              <a:rPr lang="fr-FR" sz="1200" b="1" dirty="0">
                <a:solidFill>
                  <a:srgbClr val="00B050"/>
                </a:solidFill>
              </a:rPr>
              <a:t>+15% </a:t>
            </a:r>
            <a:r>
              <a:rPr lang="fr-FR" sz="1200" dirty="0">
                <a:solidFill>
                  <a:srgbClr val="002857"/>
                </a:solidFill>
              </a:rPr>
              <a:t>de formation escalade proposées</a:t>
            </a:r>
          </a:p>
          <a:p>
            <a:pPr algn="ctr"/>
            <a:endParaRPr lang="fr-FR" sz="1200" dirty="0">
              <a:solidFill>
                <a:srgbClr val="002857"/>
              </a:solidFill>
            </a:endParaRPr>
          </a:p>
          <a:p>
            <a:pPr algn="ctr"/>
            <a:r>
              <a:rPr lang="fr-FR" sz="1200" dirty="0">
                <a:solidFill>
                  <a:srgbClr val="002857"/>
                </a:solidFill>
              </a:rPr>
              <a:t> </a:t>
            </a:r>
            <a:r>
              <a:rPr lang="fr-FR" sz="1200" b="1" dirty="0">
                <a:solidFill>
                  <a:srgbClr val="002857"/>
                </a:solidFill>
              </a:rPr>
              <a:t>38% </a:t>
            </a:r>
            <a:r>
              <a:rPr lang="fr-FR" sz="1200" dirty="0">
                <a:solidFill>
                  <a:srgbClr val="002857"/>
                </a:solidFill>
              </a:rPr>
              <a:t>stages multi activités</a:t>
            </a:r>
          </a:p>
          <a:p>
            <a:endParaRPr lang="fr-FR" dirty="0"/>
          </a:p>
        </p:txBody>
      </p:sp>
      <p:sp>
        <p:nvSpPr>
          <p:cNvPr id="4" name="Espace réservé du numéro de diapositive 3"/>
          <p:cNvSpPr>
            <a:spLocks noGrp="1"/>
          </p:cNvSpPr>
          <p:nvPr>
            <p:ph type="sldNum" sz="quarter" idx="5"/>
          </p:nvPr>
        </p:nvSpPr>
        <p:spPr/>
        <p:txBody>
          <a:bodyPr/>
          <a:lstStyle/>
          <a:p>
            <a:fld id="{527E5AB3-835F-4825-8363-E075BBD3A208}" type="slidenum">
              <a:rPr lang="fr-FR" smtClean="0"/>
              <a:t>3</a:t>
            </a:fld>
            <a:endParaRPr lang="fr-FR"/>
          </a:p>
        </p:txBody>
      </p:sp>
    </p:spTree>
    <p:extLst>
      <p:ext uri="{BB962C8B-B14F-4D97-AF65-F5344CB8AC3E}">
        <p14:creationId xmlns:p14="http://schemas.microsoft.com/office/powerpoint/2010/main" val="3672594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25CC5-C9E2-1A9E-4F97-770A5BC10E8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3814DE-B329-2AFF-931A-B8675DD31CC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EC88F68-2FC3-D51E-984A-2BE0BCE0D9AD}"/>
              </a:ext>
            </a:extLst>
          </p:cNvPr>
          <p:cNvSpPr>
            <a:spLocks noGrp="1"/>
          </p:cNvSpPr>
          <p:nvPr>
            <p:ph type="body" idx="1"/>
          </p:nvPr>
        </p:nvSpPr>
        <p:spPr/>
        <p:txBody>
          <a:bodyPr/>
          <a:lstStyle/>
          <a:p>
            <a:r>
              <a:rPr lang="fr-FR" dirty="0"/>
              <a:t>Diversifier les activités : Ouverture du club à d’autre activité, sortir du tout escalade par exemple</a:t>
            </a:r>
          </a:p>
        </p:txBody>
      </p:sp>
      <p:sp>
        <p:nvSpPr>
          <p:cNvPr id="4" name="Espace réservé du numéro de diapositive 3">
            <a:extLst>
              <a:ext uri="{FF2B5EF4-FFF2-40B4-BE49-F238E27FC236}">
                <a16:creationId xmlns:a16="http://schemas.microsoft.com/office/drawing/2014/main" id="{6203CC51-80CE-DB93-F6E2-D3923F32C9E3}"/>
              </a:ext>
            </a:extLst>
          </p:cNvPr>
          <p:cNvSpPr>
            <a:spLocks noGrp="1"/>
          </p:cNvSpPr>
          <p:nvPr>
            <p:ph type="sldNum" sz="quarter" idx="5"/>
          </p:nvPr>
        </p:nvSpPr>
        <p:spPr/>
        <p:txBody>
          <a:bodyPr/>
          <a:lstStyle/>
          <a:p>
            <a:fld id="{527E5AB3-835F-4825-8363-E075BBD3A208}" type="slidenum">
              <a:rPr lang="fr-FR" smtClean="0"/>
              <a:t>19</a:t>
            </a:fld>
            <a:endParaRPr lang="fr-FR"/>
          </a:p>
        </p:txBody>
      </p:sp>
    </p:spTree>
    <p:extLst>
      <p:ext uri="{BB962C8B-B14F-4D97-AF65-F5344CB8AC3E}">
        <p14:creationId xmlns:p14="http://schemas.microsoft.com/office/powerpoint/2010/main" val="961186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23 formations escalade</a:t>
            </a:r>
          </a:p>
        </p:txBody>
      </p:sp>
      <p:sp>
        <p:nvSpPr>
          <p:cNvPr id="4" name="Espace réservé du numéro de diapositive 3"/>
          <p:cNvSpPr>
            <a:spLocks noGrp="1"/>
          </p:cNvSpPr>
          <p:nvPr>
            <p:ph type="sldNum" sz="quarter" idx="5"/>
          </p:nvPr>
        </p:nvSpPr>
        <p:spPr/>
        <p:txBody>
          <a:bodyPr/>
          <a:lstStyle/>
          <a:p>
            <a:fld id="{527E5AB3-835F-4825-8363-E075BBD3A208}" type="slidenum">
              <a:rPr lang="fr-FR" smtClean="0"/>
              <a:t>4</a:t>
            </a:fld>
            <a:endParaRPr lang="fr-FR"/>
          </a:p>
        </p:txBody>
      </p:sp>
    </p:spTree>
    <p:extLst>
      <p:ext uri="{BB962C8B-B14F-4D97-AF65-F5344CB8AC3E}">
        <p14:creationId xmlns:p14="http://schemas.microsoft.com/office/powerpoint/2010/main" val="103471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25 stages </a:t>
            </a:r>
          </a:p>
        </p:txBody>
      </p:sp>
      <p:sp>
        <p:nvSpPr>
          <p:cNvPr id="4" name="Espace réservé du numéro de diapositive 3"/>
          <p:cNvSpPr>
            <a:spLocks noGrp="1"/>
          </p:cNvSpPr>
          <p:nvPr>
            <p:ph type="sldNum" sz="quarter" idx="5"/>
          </p:nvPr>
        </p:nvSpPr>
        <p:spPr/>
        <p:txBody>
          <a:bodyPr/>
          <a:lstStyle/>
          <a:p>
            <a:fld id="{527E5AB3-835F-4825-8363-E075BBD3A208}" type="slidenum">
              <a:rPr lang="fr-FR" smtClean="0"/>
              <a:t>5</a:t>
            </a:fld>
            <a:endParaRPr lang="fr-FR"/>
          </a:p>
        </p:txBody>
      </p:sp>
    </p:spTree>
    <p:extLst>
      <p:ext uri="{BB962C8B-B14F-4D97-AF65-F5344CB8AC3E}">
        <p14:creationId xmlns:p14="http://schemas.microsoft.com/office/powerpoint/2010/main" val="254649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D16F1-E0C7-2B13-0EB6-5108BC6CBEF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D31AE36-9123-6F7D-2853-4FAC697366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D2AB436-7ABB-93B9-27BE-C538461296E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E7E229C-7D84-FA5B-C35C-3A4D56DA44BA}"/>
              </a:ext>
            </a:extLst>
          </p:cNvPr>
          <p:cNvSpPr>
            <a:spLocks noGrp="1"/>
          </p:cNvSpPr>
          <p:nvPr>
            <p:ph type="sldNum" sz="quarter" idx="5"/>
          </p:nvPr>
        </p:nvSpPr>
        <p:spPr/>
        <p:txBody>
          <a:bodyPr/>
          <a:lstStyle/>
          <a:p>
            <a:fld id="{527E5AB3-835F-4825-8363-E075BBD3A208}" type="slidenum">
              <a:rPr lang="fr-FR" smtClean="0"/>
              <a:t>6</a:t>
            </a:fld>
            <a:endParaRPr lang="fr-FR"/>
          </a:p>
        </p:txBody>
      </p:sp>
    </p:spTree>
    <p:extLst>
      <p:ext uri="{BB962C8B-B14F-4D97-AF65-F5344CB8AC3E}">
        <p14:creationId xmlns:p14="http://schemas.microsoft.com/office/powerpoint/2010/main" val="386552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27E5AB3-835F-4825-8363-E075BBD3A208}" type="slidenum">
              <a:rPr lang="fr-FR" smtClean="0"/>
              <a:t>8</a:t>
            </a:fld>
            <a:endParaRPr lang="fr-FR"/>
          </a:p>
        </p:txBody>
      </p:sp>
    </p:spTree>
    <p:extLst>
      <p:ext uri="{BB962C8B-B14F-4D97-AF65-F5344CB8AC3E}">
        <p14:creationId xmlns:p14="http://schemas.microsoft.com/office/powerpoint/2010/main" val="395051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18D03-3DB1-1630-DBD1-BA373B22E1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EF55BDB-E436-AFFA-65EF-B002A6599E7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C267BE-AA64-574B-CCCE-E41B04535A1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1DD8E58-8D00-CD82-4041-75CB338348E6}"/>
              </a:ext>
            </a:extLst>
          </p:cNvPr>
          <p:cNvSpPr>
            <a:spLocks noGrp="1"/>
          </p:cNvSpPr>
          <p:nvPr>
            <p:ph type="sldNum" sz="quarter" idx="5"/>
          </p:nvPr>
        </p:nvSpPr>
        <p:spPr/>
        <p:txBody>
          <a:bodyPr/>
          <a:lstStyle/>
          <a:p>
            <a:fld id="{527E5AB3-835F-4825-8363-E075BBD3A208}" type="slidenum">
              <a:rPr lang="fr-FR" smtClean="0"/>
              <a:t>9</a:t>
            </a:fld>
            <a:endParaRPr lang="fr-FR"/>
          </a:p>
        </p:txBody>
      </p:sp>
    </p:spTree>
    <p:extLst>
      <p:ext uri="{BB962C8B-B14F-4D97-AF65-F5344CB8AC3E}">
        <p14:creationId xmlns:p14="http://schemas.microsoft.com/office/powerpoint/2010/main" val="106906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C3A42-03A9-5D09-5D37-B91A079849B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9B5F1A-5F68-2BF8-CE67-2EDEB12028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4DDFA4-78E8-3517-1929-56D2007A194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884FDF4-6826-886E-FB13-699826D13371}"/>
              </a:ext>
            </a:extLst>
          </p:cNvPr>
          <p:cNvSpPr>
            <a:spLocks noGrp="1"/>
          </p:cNvSpPr>
          <p:nvPr>
            <p:ph type="sldNum" sz="quarter" idx="5"/>
          </p:nvPr>
        </p:nvSpPr>
        <p:spPr/>
        <p:txBody>
          <a:bodyPr/>
          <a:lstStyle/>
          <a:p>
            <a:fld id="{527E5AB3-835F-4825-8363-E075BBD3A208}" type="slidenum">
              <a:rPr lang="fr-FR" smtClean="0"/>
              <a:t>10</a:t>
            </a:fld>
            <a:endParaRPr lang="fr-FR"/>
          </a:p>
        </p:txBody>
      </p:sp>
    </p:spTree>
    <p:extLst>
      <p:ext uri="{BB962C8B-B14F-4D97-AF65-F5344CB8AC3E}">
        <p14:creationId xmlns:p14="http://schemas.microsoft.com/office/powerpoint/2010/main" val="283338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Diversifier les activités : Ouverture du club à d’autre activité, sortir du tout escalade par exemple</a:t>
            </a:r>
          </a:p>
        </p:txBody>
      </p:sp>
      <p:sp>
        <p:nvSpPr>
          <p:cNvPr id="4" name="Espace réservé du numéro de diapositive 3"/>
          <p:cNvSpPr>
            <a:spLocks noGrp="1"/>
          </p:cNvSpPr>
          <p:nvPr>
            <p:ph type="sldNum" sz="quarter" idx="5"/>
          </p:nvPr>
        </p:nvSpPr>
        <p:spPr/>
        <p:txBody>
          <a:bodyPr/>
          <a:lstStyle/>
          <a:p>
            <a:fld id="{527E5AB3-835F-4825-8363-E075BBD3A208}" type="slidenum">
              <a:rPr lang="fr-FR" smtClean="0"/>
              <a:t>17</a:t>
            </a:fld>
            <a:endParaRPr lang="fr-FR"/>
          </a:p>
        </p:txBody>
      </p:sp>
    </p:spTree>
    <p:extLst>
      <p:ext uri="{BB962C8B-B14F-4D97-AF65-F5344CB8AC3E}">
        <p14:creationId xmlns:p14="http://schemas.microsoft.com/office/powerpoint/2010/main" val="625052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52EFE-A3FD-B45C-6A7A-04FFDAE777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FF39E4-1F5E-E4E5-8293-55316A1F01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F84B81F-BFAB-487D-D64A-CE087F3700FA}"/>
              </a:ext>
            </a:extLst>
          </p:cNvPr>
          <p:cNvSpPr>
            <a:spLocks noGrp="1"/>
          </p:cNvSpPr>
          <p:nvPr>
            <p:ph type="body" idx="1"/>
          </p:nvPr>
        </p:nvSpPr>
        <p:spPr/>
        <p:txBody>
          <a:bodyPr/>
          <a:lstStyle/>
          <a:p>
            <a:r>
              <a:rPr lang="fr-FR" dirty="0"/>
              <a:t>Diversifier les activités : Ouverture du club à d’autre activité, sortir du tout escalade par exemple</a:t>
            </a:r>
          </a:p>
        </p:txBody>
      </p:sp>
      <p:sp>
        <p:nvSpPr>
          <p:cNvPr id="4" name="Espace réservé du numéro de diapositive 3">
            <a:extLst>
              <a:ext uri="{FF2B5EF4-FFF2-40B4-BE49-F238E27FC236}">
                <a16:creationId xmlns:a16="http://schemas.microsoft.com/office/drawing/2014/main" id="{93036DA2-FA7F-E9CC-E445-0F7A4D84CDA8}"/>
              </a:ext>
            </a:extLst>
          </p:cNvPr>
          <p:cNvSpPr>
            <a:spLocks noGrp="1"/>
          </p:cNvSpPr>
          <p:nvPr>
            <p:ph type="sldNum" sz="quarter" idx="5"/>
          </p:nvPr>
        </p:nvSpPr>
        <p:spPr/>
        <p:txBody>
          <a:bodyPr/>
          <a:lstStyle/>
          <a:p>
            <a:fld id="{527E5AB3-835F-4825-8363-E075BBD3A208}" type="slidenum">
              <a:rPr lang="fr-FR" smtClean="0"/>
              <a:t>18</a:t>
            </a:fld>
            <a:endParaRPr lang="fr-FR"/>
          </a:p>
        </p:txBody>
      </p:sp>
    </p:spTree>
    <p:extLst>
      <p:ext uri="{BB962C8B-B14F-4D97-AF65-F5344CB8AC3E}">
        <p14:creationId xmlns:p14="http://schemas.microsoft.com/office/powerpoint/2010/main" val="1294236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3" name="Image 2" descr="CREA01_FFME_POWERPOINT_FOND_STANDARD-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
            <a:ext cx="9144000" cy="6857451"/>
          </a:xfrm>
          <a:prstGeom prst="rect">
            <a:avLst/>
          </a:prstGeom>
        </p:spPr>
      </p:pic>
      <p:sp>
        <p:nvSpPr>
          <p:cNvPr id="8" name="Titre 1"/>
          <p:cNvSpPr>
            <a:spLocks noGrp="1"/>
          </p:cNvSpPr>
          <p:nvPr>
            <p:ph type="ctrTitle" hasCustomPrompt="1"/>
          </p:nvPr>
        </p:nvSpPr>
        <p:spPr>
          <a:xfrm>
            <a:off x="1858019" y="1852914"/>
            <a:ext cx="5356707" cy="463914"/>
          </a:xfrm>
          <a:prstGeom prst="rect">
            <a:avLst/>
          </a:prstGeom>
        </p:spPr>
        <p:txBody>
          <a:bodyPr>
            <a:noAutofit/>
          </a:bodyPr>
          <a:lstStyle>
            <a:lvl1pPr algn="l">
              <a:defRPr sz="24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TITRE DE LA PRÉSENTATION</a:t>
            </a:r>
          </a:p>
        </p:txBody>
      </p:sp>
      <p:sp>
        <p:nvSpPr>
          <p:cNvPr id="9" name="Sous-titre 2"/>
          <p:cNvSpPr>
            <a:spLocks noGrp="1"/>
          </p:cNvSpPr>
          <p:nvPr>
            <p:ph type="subTitle" idx="1" hasCustomPrompt="1"/>
          </p:nvPr>
        </p:nvSpPr>
        <p:spPr>
          <a:xfrm>
            <a:off x="1858019" y="2348941"/>
            <a:ext cx="4128669" cy="359229"/>
          </a:xfrm>
          <a:prstGeom prst="rect">
            <a:avLst/>
          </a:prstGeom>
        </p:spPr>
        <p:txBody>
          <a:bodyPr>
            <a:noAutofit/>
          </a:bodyPr>
          <a:lstStyle>
            <a:lvl1pPr marL="0" indent="0" algn="l">
              <a:buNone/>
              <a:defRPr sz="1800" b="0">
                <a:solidFill>
                  <a:srgbClr val="FFFFFF"/>
                </a:solidFill>
                <a:latin typeface="Inter" panose="02000503000000020004" pitchFamily="2" charset="0"/>
                <a:ea typeface="Inter" panose="02000503000000020004" pitchFamily="2" charset="0"/>
                <a:cs typeface="Inter"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JJ/MM/AAAA</a:t>
            </a:r>
          </a:p>
        </p:txBody>
      </p:sp>
    </p:spTree>
    <p:extLst>
      <p:ext uri="{BB962C8B-B14F-4D97-AF65-F5344CB8AC3E}">
        <p14:creationId xmlns:p14="http://schemas.microsoft.com/office/powerpoint/2010/main" val="106760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605A67-EC32-0C52-B508-26280387D9C2}"/>
              </a:ext>
            </a:extLst>
          </p:cNvPr>
          <p:cNvSpPr>
            <a:spLocks noGrp="1" noRot="1" noMove="1" noResize="1" noEditPoints="1" noAdjustHandles="1" noChangeArrowheads="1" noChangeShapeType="1"/>
          </p:cNvSpPr>
          <p:nvPr userDrawn="1"/>
        </p:nvSpPr>
        <p:spPr>
          <a:xfrm>
            <a:off x="79899" y="6285390"/>
            <a:ext cx="1420427" cy="51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a:extLst>
              <a:ext uri="{FF2B5EF4-FFF2-40B4-BE49-F238E27FC236}">
                <a16:creationId xmlns:a16="http://schemas.microsoft.com/office/drawing/2014/main" id="{DFAF3749-CFC3-9F92-9B98-6EE0C5732917}"/>
              </a:ext>
            </a:extLst>
          </p:cNvPr>
          <p:cNvSpPr>
            <a:spLocks noGrp="1"/>
          </p:cNvSpPr>
          <p:nvPr>
            <p:ph type="ctrTitle" hasCustomPrompt="1"/>
          </p:nvPr>
        </p:nvSpPr>
        <p:spPr>
          <a:xfrm>
            <a:off x="426788" y="407047"/>
            <a:ext cx="7998588" cy="408838"/>
          </a:xfrm>
          <a:prstGeom prst="rect">
            <a:avLst/>
          </a:prstGeom>
        </p:spPr>
        <p:txBody>
          <a:bodyPr>
            <a:normAutofit/>
          </a:bodyPr>
          <a:lstStyle>
            <a:lvl1pPr algn="l">
              <a:defRPr sz="2400" b="1" cap="all" baseline="0">
                <a:solidFill>
                  <a:srgbClr val="D02E26"/>
                </a:solidFill>
                <a:latin typeface="Inter" panose="02000503000000020004" pitchFamily="2" charset="0"/>
                <a:ea typeface="Inter" panose="02000503000000020004" pitchFamily="2" charset="0"/>
                <a:cs typeface="Inter" panose="02000503000000020004" pitchFamily="2" charset="0"/>
              </a:defRPr>
            </a:lvl1pPr>
          </a:lstStyle>
          <a:p>
            <a:r>
              <a:rPr lang="fr-FR"/>
              <a:t>TITRE DE LA PAGE </a:t>
            </a:r>
          </a:p>
        </p:txBody>
      </p:sp>
      <p:sp>
        <p:nvSpPr>
          <p:cNvPr id="7" name="Espace réservé du texte 4">
            <a:extLst>
              <a:ext uri="{FF2B5EF4-FFF2-40B4-BE49-F238E27FC236}">
                <a16:creationId xmlns:a16="http://schemas.microsoft.com/office/drawing/2014/main" id="{A3311BEB-7001-60C3-1922-A04947AE1A29}"/>
              </a:ext>
            </a:extLst>
          </p:cNvPr>
          <p:cNvSpPr>
            <a:spLocks noGrp="1"/>
          </p:cNvSpPr>
          <p:nvPr>
            <p:ph type="body" sz="quarter" idx="10"/>
          </p:nvPr>
        </p:nvSpPr>
        <p:spPr>
          <a:xfrm>
            <a:off x="426788" y="1065150"/>
            <a:ext cx="1199309" cy="515073"/>
          </a:xfrm>
          <a:prstGeom prst="rect">
            <a:avLst/>
          </a:prstGeom>
          <a:solidFill>
            <a:srgbClr val="C00000"/>
          </a:solidFill>
        </p:spPr>
        <p:txBody>
          <a:bodyPr anchor="ctr">
            <a:noAutofit/>
          </a:bodyPr>
          <a:lstStyle>
            <a:lvl1pPr>
              <a:defRPr lang="fr-FR" sz="1050" b="1" cap="all" baseline="0">
                <a:solidFill>
                  <a:schemeClr val="bg1"/>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8" name="Espace réservé du texte 4">
            <a:extLst>
              <a:ext uri="{FF2B5EF4-FFF2-40B4-BE49-F238E27FC236}">
                <a16:creationId xmlns:a16="http://schemas.microsoft.com/office/drawing/2014/main" id="{38CD2914-9ABC-C0D8-2381-417D5D354A34}"/>
              </a:ext>
            </a:extLst>
          </p:cNvPr>
          <p:cNvSpPr>
            <a:spLocks noGrp="1"/>
          </p:cNvSpPr>
          <p:nvPr>
            <p:ph type="body" sz="quarter" idx="11"/>
          </p:nvPr>
        </p:nvSpPr>
        <p:spPr>
          <a:xfrm>
            <a:off x="1786644" y="1065150"/>
            <a:ext cx="1199309" cy="515073"/>
          </a:xfrm>
          <a:prstGeom prst="rect">
            <a:avLst/>
          </a:prstGeom>
          <a:solidFill>
            <a:srgbClr val="C00000"/>
          </a:solidFill>
        </p:spPr>
        <p:txBody>
          <a:bodyPr anchor="ctr">
            <a:noAutofit/>
          </a:bodyPr>
          <a:lstStyle>
            <a:lvl1pPr>
              <a:defRPr lang="fr-FR" sz="1050" b="1" cap="all" baseline="0">
                <a:solidFill>
                  <a:schemeClr val="bg1"/>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9" name="Espace réservé du texte 4">
            <a:extLst>
              <a:ext uri="{FF2B5EF4-FFF2-40B4-BE49-F238E27FC236}">
                <a16:creationId xmlns:a16="http://schemas.microsoft.com/office/drawing/2014/main" id="{996281B2-53A1-EF32-4FBB-A92990EB2F7D}"/>
              </a:ext>
            </a:extLst>
          </p:cNvPr>
          <p:cNvSpPr>
            <a:spLocks noGrp="1"/>
          </p:cNvSpPr>
          <p:nvPr>
            <p:ph type="body" sz="quarter" idx="12"/>
          </p:nvPr>
        </p:nvSpPr>
        <p:spPr>
          <a:xfrm>
            <a:off x="3146500" y="1065150"/>
            <a:ext cx="1199309" cy="515073"/>
          </a:xfrm>
          <a:prstGeom prst="rect">
            <a:avLst/>
          </a:prstGeom>
          <a:solidFill>
            <a:srgbClr val="C00000"/>
          </a:solidFill>
        </p:spPr>
        <p:txBody>
          <a:bodyPr anchor="ctr">
            <a:noAutofit/>
          </a:bodyPr>
          <a:lstStyle>
            <a:lvl1pPr>
              <a:defRPr lang="fr-FR" sz="1050" b="1" cap="all" baseline="0" dirty="0">
                <a:solidFill>
                  <a:schemeClr val="bg1"/>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0" name="Espace réservé du texte 4">
            <a:extLst>
              <a:ext uri="{FF2B5EF4-FFF2-40B4-BE49-F238E27FC236}">
                <a16:creationId xmlns:a16="http://schemas.microsoft.com/office/drawing/2014/main" id="{2C5B9CD0-2386-DDBD-95B1-5BD142FC6A29}"/>
              </a:ext>
            </a:extLst>
          </p:cNvPr>
          <p:cNvSpPr>
            <a:spLocks noGrp="1"/>
          </p:cNvSpPr>
          <p:nvPr>
            <p:ph type="body" sz="quarter" idx="13"/>
          </p:nvPr>
        </p:nvSpPr>
        <p:spPr>
          <a:xfrm>
            <a:off x="4506356" y="1065150"/>
            <a:ext cx="1199309" cy="515073"/>
          </a:xfrm>
          <a:prstGeom prst="rect">
            <a:avLst/>
          </a:prstGeom>
          <a:solidFill>
            <a:srgbClr val="C00000"/>
          </a:solidFill>
        </p:spPr>
        <p:txBody>
          <a:bodyPr anchor="ctr">
            <a:noAutofit/>
          </a:bodyPr>
          <a:lstStyle>
            <a:lvl1pPr>
              <a:defRPr lang="fr-FR" sz="1050" b="1" cap="all" baseline="0" dirty="0">
                <a:solidFill>
                  <a:schemeClr val="bg1"/>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1" name="Espace réservé du texte 4">
            <a:extLst>
              <a:ext uri="{FF2B5EF4-FFF2-40B4-BE49-F238E27FC236}">
                <a16:creationId xmlns:a16="http://schemas.microsoft.com/office/drawing/2014/main" id="{0633CF7F-63A2-369D-8280-9D09B9FACDFC}"/>
              </a:ext>
            </a:extLst>
          </p:cNvPr>
          <p:cNvSpPr>
            <a:spLocks noGrp="1"/>
          </p:cNvSpPr>
          <p:nvPr>
            <p:ph type="body" sz="quarter" idx="14"/>
          </p:nvPr>
        </p:nvSpPr>
        <p:spPr>
          <a:xfrm>
            <a:off x="5866212" y="1065150"/>
            <a:ext cx="1199309" cy="515073"/>
          </a:xfrm>
          <a:prstGeom prst="rect">
            <a:avLst/>
          </a:prstGeom>
          <a:solidFill>
            <a:srgbClr val="C00000"/>
          </a:solidFill>
        </p:spPr>
        <p:txBody>
          <a:bodyPr anchor="ctr">
            <a:noAutofit/>
          </a:bodyPr>
          <a:lstStyle>
            <a:lvl1pPr>
              <a:defRPr lang="fr-FR" sz="1050" b="1" cap="all" baseline="0" dirty="0">
                <a:solidFill>
                  <a:schemeClr val="bg1"/>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2" name="Espace réservé du texte 4">
            <a:extLst>
              <a:ext uri="{FF2B5EF4-FFF2-40B4-BE49-F238E27FC236}">
                <a16:creationId xmlns:a16="http://schemas.microsoft.com/office/drawing/2014/main" id="{1B648A27-0DD9-68C5-C84D-2BB5124318EF}"/>
              </a:ext>
            </a:extLst>
          </p:cNvPr>
          <p:cNvSpPr>
            <a:spLocks noGrp="1"/>
          </p:cNvSpPr>
          <p:nvPr>
            <p:ph type="body" sz="quarter" idx="15"/>
          </p:nvPr>
        </p:nvSpPr>
        <p:spPr>
          <a:xfrm>
            <a:off x="7226067" y="1065150"/>
            <a:ext cx="1199309" cy="515073"/>
          </a:xfrm>
          <a:prstGeom prst="rect">
            <a:avLst/>
          </a:prstGeom>
          <a:solidFill>
            <a:srgbClr val="C00000"/>
          </a:solidFill>
        </p:spPr>
        <p:txBody>
          <a:bodyPr anchor="ctr">
            <a:noAutofit/>
          </a:bodyPr>
          <a:lstStyle>
            <a:lvl1pPr>
              <a:defRPr lang="fr-FR" sz="1050" b="1" cap="all" baseline="0" dirty="0">
                <a:solidFill>
                  <a:schemeClr val="bg1"/>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3" name="Espace réservé du texte 4">
            <a:extLst>
              <a:ext uri="{FF2B5EF4-FFF2-40B4-BE49-F238E27FC236}">
                <a16:creationId xmlns:a16="http://schemas.microsoft.com/office/drawing/2014/main" id="{78F954FB-0E37-5F34-6899-BB00C5F37E89}"/>
              </a:ext>
            </a:extLst>
          </p:cNvPr>
          <p:cNvSpPr>
            <a:spLocks noGrp="1"/>
          </p:cNvSpPr>
          <p:nvPr>
            <p:ph type="body" sz="quarter" idx="21"/>
          </p:nvPr>
        </p:nvSpPr>
        <p:spPr>
          <a:xfrm>
            <a:off x="7226067" y="17482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4" name="Espace réservé du texte 4">
            <a:extLst>
              <a:ext uri="{FF2B5EF4-FFF2-40B4-BE49-F238E27FC236}">
                <a16:creationId xmlns:a16="http://schemas.microsoft.com/office/drawing/2014/main" id="{8FF7E138-1270-EBD2-BD65-88128091CB01}"/>
              </a:ext>
            </a:extLst>
          </p:cNvPr>
          <p:cNvSpPr>
            <a:spLocks noGrp="1"/>
          </p:cNvSpPr>
          <p:nvPr>
            <p:ph type="body" sz="quarter" idx="27"/>
          </p:nvPr>
        </p:nvSpPr>
        <p:spPr>
          <a:xfrm>
            <a:off x="7226067" y="2353453"/>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5" name="Espace réservé du texte 4">
            <a:extLst>
              <a:ext uri="{FF2B5EF4-FFF2-40B4-BE49-F238E27FC236}">
                <a16:creationId xmlns:a16="http://schemas.microsoft.com/office/drawing/2014/main" id="{0256F295-9557-E1F0-2A5F-671E84414097}"/>
              </a:ext>
            </a:extLst>
          </p:cNvPr>
          <p:cNvSpPr>
            <a:spLocks noGrp="1"/>
          </p:cNvSpPr>
          <p:nvPr>
            <p:ph type="body" sz="quarter" idx="33"/>
          </p:nvPr>
        </p:nvSpPr>
        <p:spPr>
          <a:xfrm>
            <a:off x="7226067" y="2958614"/>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6" name="Espace réservé du texte 4">
            <a:extLst>
              <a:ext uri="{FF2B5EF4-FFF2-40B4-BE49-F238E27FC236}">
                <a16:creationId xmlns:a16="http://schemas.microsoft.com/office/drawing/2014/main" id="{B5E9BFF5-EC9A-2F5E-B552-155136014946}"/>
              </a:ext>
            </a:extLst>
          </p:cNvPr>
          <p:cNvSpPr>
            <a:spLocks noGrp="1"/>
          </p:cNvSpPr>
          <p:nvPr>
            <p:ph type="body" sz="quarter" idx="39"/>
          </p:nvPr>
        </p:nvSpPr>
        <p:spPr>
          <a:xfrm>
            <a:off x="7226067" y="356377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7" name="Espace réservé du texte 4">
            <a:extLst>
              <a:ext uri="{FF2B5EF4-FFF2-40B4-BE49-F238E27FC236}">
                <a16:creationId xmlns:a16="http://schemas.microsoft.com/office/drawing/2014/main" id="{A9568F3C-EBE8-D53C-F1B7-C59A5B11D29B}"/>
              </a:ext>
            </a:extLst>
          </p:cNvPr>
          <p:cNvSpPr>
            <a:spLocks noGrp="1"/>
          </p:cNvSpPr>
          <p:nvPr>
            <p:ph type="body" sz="quarter" idx="45"/>
          </p:nvPr>
        </p:nvSpPr>
        <p:spPr>
          <a:xfrm>
            <a:off x="7226067" y="416979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8" name="Espace réservé du texte 4">
            <a:extLst>
              <a:ext uri="{FF2B5EF4-FFF2-40B4-BE49-F238E27FC236}">
                <a16:creationId xmlns:a16="http://schemas.microsoft.com/office/drawing/2014/main" id="{31D23ED4-F90C-16CE-D069-42B8FE8F6033}"/>
              </a:ext>
            </a:extLst>
          </p:cNvPr>
          <p:cNvSpPr>
            <a:spLocks noGrp="1"/>
          </p:cNvSpPr>
          <p:nvPr>
            <p:ph type="body" sz="quarter" idx="51"/>
          </p:nvPr>
        </p:nvSpPr>
        <p:spPr>
          <a:xfrm>
            <a:off x="7226067" y="477581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9" name="Espace réservé du texte 4">
            <a:extLst>
              <a:ext uri="{FF2B5EF4-FFF2-40B4-BE49-F238E27FC236}">
                <a16:creationId xmlns:a16="http://schemas.microsoft.com/office/drawing/2014/main" id="{CD4C23E7-29CF-23BC-EDBB-7515D43514F8}"/>
              </a:ext>
            </a:extLst>
          </p:cNvPr>
          <p:cNvSpPr>
            <a:spLocks noGrp="1"/>
          </p:cNvSpPr>
          <p:nvPr>
            <p:ph type="body" sz="quarter" idx="57"/>
          </p:nvPr>
        </p:nvSpPr>
        <p:spPr>
          <a:xfrm>
            <a:off x="7226067" y="538183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0" name="Espace réservé du texte 4">
            <a:extLst>
              <a:ext uri="{FF2B5EF4-FFF2-40B4-BE49-F238E27FC236}">
                <a16:creationId xmlns:a16="http://schemas.microsoft.com/office/drawing/2014/main" id="{D50E47E8-5F15-C359-9B39-CCA5ED5609CF}"/>
              </a:ext>
            </a:extLst>
          </p:cNvPr>
          <p:cNvSpPr>
            <a:spLocks noGrp="1"/>
          </p:cNvSpPr>
          <p:nvPr>
            <p:ph type="body" sz="quarter" idx="63"/>
          </p:nvPr>
        </p:nvSpPr>
        <p:spPr>
          <a:xfrm>
            <a:off x="7226067" y="59878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1" name="Espace réservé du texte 4">
            <a:extLst>
              <a:ext uri="{FF2B5EF4-FFF2-40B4-BE49-F238E27FC236}">
                <a16:creationId xmlns:a16="http://schemas.microsoft.com/office/drawing/2014/main" id="{96DD5172-2885-379E-016C-14F9A682899B}"/>
              </a:ext>
            </a:extLst>
          </p:cNvPr>
          <p:cNvSpPr>
            <a:spLocks noGrp="1"/>
          </p:cNvSpPr>
          <p:nvPr>
            <p:ph type="body" sz="quarter" idx="64"/>
          </p:nvPr>
        </p:nvSpPr>
        <p:spPr>
          <a:xfrm>
            <a:off x="5866212" y="17482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2" name="Espace réservé du texte 4">
            <a:extLst>
              <a:ext uri="{FF2B5EF4-FFF2-40B4-BE49-F238E27FC236}">
                <a16:creationId xmlns:a16="http://schemas.microsoft.com/office/drawing/2014/main" id="{9820D5D3-C94A-C774-84B1-854E56F90CCF}"/>
              </a:ext>
            </a:extLst>
          </p:cNvPr>
          <p:cNvSpPr>
            <a:spLocks noGrp="1"/>
          </p:cNvSpPr>
          <p:nvPr>
            <p:ph type="body" sz="quarter" idx="65"/>
          </p:nvPr>
        </p:nvSpPr>
        <p:spPr>
          <a:xfrm>
            <a:off x="5866212" y="2353453"/>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3" name="Espace réservé du texte 4">
            <a:extLst>
              <a:ext uri="{FF2B5EF4-FFF2-40B4-BE49-F238E27FC236}">
                <a16:creationId xmlns:a16="http://schemas.microsoft.com/office/drawing/2014/main" id="{BCC3DD0A-D3E7-E2F9-A491-557769BECC3A}"/>
              </a:ext>
            </a:extLst>
          </p:cNvPr>
          <p:cNvSpPr>
            <a:spLocks noGrp="1"/>
          </p:cNvSpPr>
          <p:nvPr>
            <p:ph type="body" sz="quarter" idx="66"/>
          </p:nvPr>
        </p:nvSpPr>
        <p:spPr>
          <a:xfrm>
            <a:off x="5866212" y="2958614"/>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4" name="Espace réservé du texte 4">
            <a:extLst>
              <a:ext uri="{FF2B5EF4-FFF2-40B4-BE49-F238E27FC236}">
                <a16:creationId xmlns:a16="http://schemas.microsoft.com/office/drawing/2014/main" id="{C47B50FA-64E8-61E8-24CD-2093B0AA4088}"/>
              </a:ext>
            </a:extLst>
          </p:cNvPr>
          <p:cNvSpPr>
            <a:spLocks noGrp="1"/>
          </p:cNvSpPr>
          <p:nvPr>
            <p:ph type="body" sz="quarter" idx="67"/>
          </p:nvPr>
        </p:nvSpPr>
        <p:spPr>
          <a:xfrm>
            <a:off x="5866212" y="356377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5" name="Espace réservé du texte 4">
            <a:extLst>
              <a:ext uri="{FF2B5EF4-FFF2-40B4-BE49-F238E27FC236}">
                <a16:creationId xmlns:a16="http://schemas.microsoft.com/office/drawing/2014/main" id="{11E33469-CCCE-9097-AC97-39E34C52F76F}"/>
              </a:ext>
            </a:extLst>
          </p:cNvPr>
          <p:cNvSpPr>
            <a:spLocks noGrp="1"/>
          </p:cNvSpPr>
          <p:nvPr>
            <p:ph type="body" sz="quarter" idx="68"/>
          </p:nvPr>
        </p:nvSpPr>
        <p:spPr>
          <a:xfrm>
            <a:off x="5866212" y="416979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6" name="Espace réservé du texte 4">
            <a:extLst>
              <a:ext uri="{FF2B5EF4-FFF2-40B4-BE49-F238E27FC236}">
                <a16:creationId xmlns:a16="http://schemas.microsoft.com/office/drawing/2014/main" id="{2F2B6506-986A-0AF0-B1B7-ADFDA21C9C38}"/>
              </a:ext>
            </a:extLst>
          </p:cNvPr>
          <p:cNvSpPr>
            <a:spLocks noGrp="1"/>
          </p:cNvSpPr>
          <p:nvPr>
            <p:ph type="body" sz="quarter" idx="69"/>
          </p:nvPr>
        </p:nvSpPr>
        <p:spPr>
          <a:xfrm>
            <a:off x="5866212" y="477581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7" name="Espace réservé du texte 4">
            <a:extLst>
              <a:ext uri="{FF2B5EF4-FFF2-40B4-BE49-F238E27FC236}">
                <a16:creationId xmlns:a16="http://schemas.microsoft.com/office/drawing/2014/main" id="{B64F3201-02CB-5DB5-479C-C61671B69A20}"/>
              </a:ext>
            </a:extLst>
          </p:cNvPr>
          <p:cNvSpPr>
            <a:spLocks noGrp="1"/>
          </p:cNvSpPr>
          <p:nvPr>
            <p:ph type="body" sz="quarter" idx="70"/>
          </p:nvPr>
        </p:nvSpPr>
        <p:spPr>
          <a:xfrm>
            <a:off x="5866212" y="538183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8" name="Espace réservé du texte 4">
            <a:extLst>
              <a:ext uri="{FF2B5EF4-FFF2-40B4-BE49-F238E27FC236}">
                <a16:creationId xmlns:a16="http://schemas.microsoft.com/office/drawing/2014/main" id="{51889918-93FB-D918-140B-40FC16FB6C0F}"/>
              </a:ext>
            </a:extLst>
          </p:cNvPr>
          <p:cNvSpPr>
            <a:spLocks noGrp="1"/>
          </p:cNvSpPr>
          <p:nvPr>
            <p:ph type="body" sz="quarter" idx="71"/>
          </p:nvPr>
        </p:nvSpPr>
        <p:spPr>
          <a:xfrm>
            <a:off x="5866212" y="59878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9" name="Espace réservé du texte 4">
            <a:extLst>
              <a:ext uri="{FF2B5EF4-FFF2-40B4-BE49-F238E27FC236}">
                <a16:creationId xmlns:a16="http://schemas.microsoft.com/office/drawing/2014/main" id="{71780E58-4EA0-76B5-3094-39FF53595319}"/>
              </a:ext>
            </a:extLst>
          </p:cNvPr>
          <p:cNvSpPr>
            <a:spLocks noGrp="1"/>
          </p:cNvSpPr>
          <p:nvPr>
            <p:ph type="body" sz="quarter" idx="72"/>
          </p:nvPr>
        </p:nvSpPr>
        <p:spPr>
          <a:xfrm>
            <a:off x="4506356" y="17482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0" name="Espace réservé du texte 4">
            <a:extLst>
              <a:ext uri="{FF2B5EF4-FFF2-40B4-BE49-F238E27FC236}">
                <a16:creationId xmlns:a16="http://schemas.microsoft.com/office/drawing/2014/main" id="{76837F9C-3917-CD80-DD2B-F4B146BEFDE0}"/>
              </a:ext>
            </a:extLst>
          </p:cNvPr>
          <p:cNvSpPr>
            <a:spLocks noGrp="1"/>
          </p:cNvSpPr>
          <p:nvPr>
            <p:ph type="body" sz="quarter" idx="73"/>
          </p:nvPr>
        </p:nvSpPr>
        <p:spPr>
          <a:xfrm>
            <a:off x="4506356" y="2353453"/>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1" name="Espace réservé du texte 4">
            <a:extLst>
              <a:ext uri="{FF2B5EF4-FFF2-40B4-BE49-F238E27FC236}">
                <a16:creationId xmlns:a16="http://schemas.microsoft.com/office/drawing/2014/main" id="{C84685E1-3A61-408A-94E5-7306BCD4AC4E}"/>
              </a:ext>
            </a:extLst>
          </p:cNvPr>
          <p:cNvSpPr>
            <a:spLocks noGrp="1"/>
          </p:cNvSpPr>
          <p:nvPr>
            <p:ph type="body" sz="quarter" idx="74"/>
          </p:nvPr>
        </p:nvSpPr>
        <p:spPr>
          <a:xfrm>
            <a:off x="4506356" y="2958614"/>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2" name="Espace réservé du texte 4">
            <a:extLst>
              <a:ext uri="{FF2B5EF4-FFF2-40B4-BE49-F238E27FC236}">
                <a16:creationId xmlns:a16="http://schemas.microsoft.com/office/drawing/2014/main" id="{4214F94D-8E2D-4E60-7C38-19A28F7A353D}"/>
              </a:ext>
            </a:extLst>
          </p:cNvPr>
          <p:cNvSpPr>
            <a:spLocks noGrp="1"/>
          </p:cNvSpPr>
          <p:nvPr>
            <p:ph type="body" sz="quarter" idx="75"/>
          </p:nvPr>
        </p:nvSpPr>
        <p:spPr>
          <a:xfrm>
            <a:off x="4506356" y="356377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3" name="Espace réservé du texte 4">
            <a:extLst>
              <a:ext uri="{FF2B5EF4-FFF2-40B4-BE49-F238E27FC236}">
                <a16:creationId xmlns:a16="http://schemas.microsoft.com/office/drawing/2014/main" id="{432A95B1-D15A-4B13-4EE0-5B6F5630ABC8}"/>
              </a:ext>
            </a:extLst>
          </p:cNvPr>
          <p:cNvSpPr>
            <a:spLocks noGrp="1"/>
          </p:cNvSpPr>
          <p:nvPr>
            <p:ph type="body" sz="quarter" idx="76"/>
          </p:nvPr>
        </p:nvSpPr>
        <p:spPr>
          <a:xfrm>
            <a:off x="4506356" y="416979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4" name="Espace réservé du texte 4">
            <a:extLst>
              <a:ext uri="{FF2B5EF4-FFF2-40B4-BE49-F238E27FC236}">
                <a16:creationId xmlns:a16="http://schemas.microsoft.com/office/drawing/2014/main" id="{08837AF2-B7DE-A77A-93E3-62B8F23F4882}"/>
              </a:ext>
            </a:extLst>
          </p:cNvPr>
          <p:cNvSpPr>
            <a:spLocks noGrp="1"/>
          </p:cNvSpPr>
          <p:nvPr>
            <p:ph type="body" sz="quarter" idx="77"/>
          </p:nvPr>
        </p:nvSpPr>
        <p:spPr>
          <a:xfrm>
            <a:off x="4506356" y="477581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5" name="Espace réservé du texte 4">
            <a:extLst>
              <a:ext uri="{FF2B5EF4-FFF2-40B4-BE49-F238E27FC236}">
                <a16:creationId xmlns:a16="http://schemas.microsoft.com/office/drawing/2014/main" id="{288F9BCD-0C57-E54C-88DF-9B7501AC41E2}"/>
              </a:ext>
            </a:extLst>
          </p:cNvPr>
          <p:cNvSpPr>
            <a:spLocks noGrp="1"/>
          </p:cNvSpPr>
          <p:nvPr>
            <p:ph type="body" sz="quarter" idx="78"/>
          </p:nvPr>
        </p:nvSpPr>
        <p:spPr>
          <a:xfrm>
            <a:off x="4506356" y="538183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6" name="Espace réservé du texte 4">
            <a:extLst>
              <a:ext uri="{FF2B5EF4-FFF2-40B4-BE49-F238E27FC236}">
                <a16:creationId xmlns:a16="http://schemas.microsoft.com/office/drawing/2014/main" id="{5C272C01-7887-848E-6D13-9B42786EFFA0}"/>
              </a:ext>
            </a:extLst>
          </p:cNvPr>
          <p:cNvSpPr>
            <a:spLocks noGrp="1"/>
          </p:cNvSpPr>
          <p:nvPr>
            <p:ph type="body" sz="quarter" idx="79"/>
          </p:nvPr>
        </p:nvSpPr>
        <p:spPr>
          <a:xfrm>
            <a:off x="4506356" y="59878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7" name="Espace réservé du texte 4">
            <a:extLst>
              <a:ext uri="{FF2B5EF4-FFF2-40B4-BE49-F238E27FC236}">
                <a16:creationId xmlns:a16="http://schemas.microsoft.com/office/drawing/2014/main" id="{8A2F0CA4-FB3D-2A66-B309-5C93D69F7DB6}"/>
              </a:ext>
            </a:extLst>
          </p:cNvPr>
          <p:cNvSpPr>
            <a:spLocks noGrp="1"/>
          </p:cNvSpPr>
          <p:nvPr>
            <p:ph type="body" sz="quarter" idx="80"/>
          </p:nvPr>
        </p:nvSpPr>
        <p:spPr>
          <a:xfrm>
            <a:off x="3146500" y="17482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8" name="Espace réservé du texte 4">
            <a:extLst>
              <a:ext uri="{FF2B5EF4-FFF2-40B4-BE49-F238E27FC236}">
                <a16:creationId xmlns:a16="http://schemas.microsoft.com/office/drawing/2014/main" id="{C81FDD56-3AFB-D3AD-F2BF-B21A51D7C63F}"/>
              </a:ext>
            </a:extLst>
          </p:cNvPr>
          <p:cNvSpPr>
            <a:spLocks noGrp="1"/>
          </p:cNvSpPr>
          <p:nvPr>
            <p:ph type="body" sz="quarter" idx="81"/>
          </p:nvPr>
        </p:nvSpPr>
        <p:spPr>
          <a:xfrm>
            <a:off x="3146500" y="2353453"/>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9" name="Espace réservé du texte 4">
            <a:extLst>
              <a:ext uri="{FF2B5EF4-FFF2-40B4-BE49-F238E27FC236}">
                <a16:creationId xmlns:a16="http://schemas.microsoft.com/office/drawing/2014/main" id="{588B5F56-8672-9AE9-222A-03C5D19A5D41}"/>
              </a:ext>
            </a:extLst>
          </p:cNvPr>
          <p:cNvSpPr>
            <a:spLocks noGrp="1"/>
          </p:cNvSpPr>
          <p:nvPr>
            <p:ph type="body" sz="quarter" idx="82"/>
          </p:nvPr>
        </p:nvSpPr>
        <p:spPr>
          <a:xfrm>
            <a:off x="3146500" y="2958614"/>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0" name="Espace réservé du texte 4">
            <a:extLst>
              <a:ext uri="{FF2B5EF4-FFF2-40B4-BE49-F238E27FC236}">
                <a16:creationId xmlns:a16="http://schemas.microsoft.com/office/drawing/2014/main" id="{F84ED996-4301-BD0F-D693-2CF2AF9C7582}"/>
              </a:ext>
            </a:extLst>
          </p:cNvPr>
          <p:cNvSpPr>
            <a:spLocks noGrp="1"/>
          </p:cNvSpPr>
          <p:nvPr>
            <p:ph type="body" sz="quarter" idx="83"/>
          </p:nvPr>
        </p:nvSpPr>
        <p:spPr>
          <a:xfrm>
            <a:off x="3146500" y="356377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1" name="Espace réservé du texte 4">
            <a:extLst>
              <a:ext uri="{FF2B5EF4-FFF2-40B4-BE49-F238E27FC236}">
                <a16:creationId xmlns:a16="http://schemas.microsoft.com/office/drawing/2014/main" id="{B5B97A29-2B1B-99E2-0958-87B0FCE75592}"/>
              </a:ext>
            </a:extLst>
          </p:cNvPr>
          <p:cNvSpPr>
            <a:spLocks noGrp="1"/>
          </p:cNvSpPr>
          <p:nvPr>
            <p:ph type="body" sz="quarter" idx="84"/>
          </p:nvPr>
        </p:nvSpPr>
        <p:spPr>
          <a:xfrm>
            <a:off x="3146500" y="416979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2" name="Espace réservé du texte 4">
            <a:extLst>
              <a:ext uri="{FF2B5EF4-FFF2-40B4-BE49-F238E27FC236}">
                <a16:creationId xmlns:a16="http://schemas.microsoft.com/office/drawing/2014/main" id="{6A8FAF0F-0F9B-E4EF-B131-B0C4E49B47A2}"/>
              </a:ext>
            </a:extLst>
          </p:cNvPr>
          <p:cNvSpPr>
            <a:spLocks noGrp="1"/>
          </p:cNvSpPr>
          <p:nvPr>
            <p:ph type="body" sz="quarter" idx="85"/>
          </p:nvPr>
        </p:nvSpPr>
        <p:spPr>
          <a:xfrm>
            <a:off x="3146500" y="477581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3" name="Espace réservé du texte 4">
            <a:extLst>
              <a:ext uri="{FF2B5EF4-FFF2-40B4-BE49-F238E27FC236}">
                <a16:creationId xmlns:a16="http://schemas.microsoft.com/office/drawing/2014/main" id="{7414B5E2-620D-361D-6FE5-C696FF432B60}"/>
              </a:ext>
            </a:extLst>
          </p:cNvPr>
          <p:cNvSpPr>
            <a:spLocks noGrp="1"/>
          </p:cNvSpPr>
          <p:nvPr>
            <p:ph type="body" sz="quarter" idx="86"/>
          </p:nvPr>
        </p:nvSpPr>
        <p:spPr>
          <a:xfrm>
            <a:off x="3146500" y="538183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4" name="Espace réservé du texte 4">
            <a:extLst>
              <a:ext uri="{FF2B5EF4-FFF2-40B4-BE49-F238E27FC236}">
                <a16:creationId xmlns:a16="http://schemas.microsoft.com/office/drawing/2014/main" id="{67E7E843-C944-F8A7-5853-4AED876A81FB}"/>
              </a:ext>
            </a:extLst>
          </p:cNvPr>
          <p:cNvSpPr>
            <a:spLocks noGrp="1"/>
          </p:cNvSpPr>
          <p:nvPr>
            <p:ph type="body" sz="quarter" idx="87"/>
          </p:nvPr>
        </p:nvSpPr>
        <p:spPr>
          <a:xfrm>
            <a:off x="3146500" y="59878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5" name="Espace réservé du texte 4">
            <a:extLst>
              <a:ext uri="{FF2B5EF4-FFF2-40B4-BE49-F238E27FC236}">
                <a16:creationId xmlns:a16="http://schemas.microsoft.com/office/drawing/2014/main" id="{C620EAC7-2E39-05F1-50BF-BCABA95AD6B2}"/>
              </a:ext>
            </a:extLst>
          </p:cNvPr>
          <p:cNvSpPr>
            <a:spLocks noGrp="1"/>
          </p:cNvSpPr>
          <p:nvPr>
            <p:ph type="body" sz="quarter" idx="88"/>
          </p:nvPr>
        </p:nvSpPr>
        <p:spPr>
          <a:xfrm>
            <a:off x="1786644" y="17482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6" name="Espace réservé du texte 4">
            <a:extLst>
              <a:ext uri="{FF2B5EF4-FFF2-40B4-BE49-F238E27FC236}">
                <a16:creationId xmlns:a16="http://schemas.microsoft.com/office/drawing/2014/main" id="{1780B8A5-B588-4DE5-DC7F-24DB062D0609}"/>
              </a:ext>
            </a:extLst>
          </p:cNvPr>
          <p:cNvSpPr>
            <a:spLocks noGrp="1"/>
          </p:cNvSpPr>
          <p:nvPr>
            <p:ph type="body" sz="quarter" idx="89"/>
          </p:nvPr>
        </p:nvSpPr>
        <p:spPr>
          <a:xfrm>
            <a:off x="1786644" y="2353453"/>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7" name="Espace réservé du texte 4">
            <a:extLst>
              <a:ext uri="{FF2B5EF4-FFF2-40B4-BE49-F238E27FC236}">
                <a16:creationId xmlns:a16="http://schemas.microsoft.com/office/drawing/2014/main" id="{04557E3E-F1D1-6191-C641-1A860E0CABB5}"/>
              </a:ext>
            </a:extLst>
          </p:cNvPr>
          <p:cNvSpPr>
            <a:spLocks noGrp="1"/>
          </p:cNvSpPr>
          <p:nvPr>
            <p:ph type="body" sz="quarter" idx="90"/>
          </p:nvPr>
        </p:nvSpPr>
        <p:spPr>
          <a:xfrm>
            <a:off x="1786644" y="2958614"/>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8" name="Espace réservé du texte 4">
            <a:extLst>
              <a:ext uri="{FF2B5EF4-FFF2-40B4-BE49-F238E27FC236}">
                <a16:creationId xmlns:a16="http://schemas.microsoft.com/office/drawing/2014/main" id="{DE81AD7C-47BB-AAF7-F3D7-90B1A5F0C72A}"/>
              </a:ext>
            </a:extLst>
          </p:cNvPr>
          <p:cNvSpPr>
            <a:spLocks noGrp="1"/>
          </p:cNvSpPr>
          <p:nvPr>
            <p:ph type="body" sz="quarter" idx="91"/>
          </p:nvPr>
        </p:nvSpPr>
        <p:spPr>
          <a:xfrm>
            <a:off x="1786644" y="356377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9" name="Espace réservé du texte 4">
            <a:extLst>
              <a:ext uri="{FF2B5EF4-FFF2-40B4-BE49-F238E27FC236}">
                <a16:creationId xmlns:a16="http://schemas.microsoft.com/office/drawing/2014/main" id="{52E7739C-28E9-CE58-6265-2E1436AB351B}"/>
              </a:ext>
            </a:extLst>
          </p:cNvPr>
          <p:cNvSpPr>
            <a:spLocks noGrp="1"/>
          </p:cNvSpPr>
          <p:nvPr>
            <p:ph type="body" sz="quarter" idx="92"/>
          </p:nvPr>
        </p:nvSpPr>
        <p:spPr>
          <a:xfrm>
            <a:off x="1786644" y="416979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0" name="Espace réservé du texte 4">
            <a:extLst>
              <a:ext uri="{FF2B5EF4-FFF2-40B4-BE49-F238E27FC236}">
                <a16:creationId xmlns:a16="http://schemas.microsoft.com/office/drawing/2014/main" id="{B6484BC4-B55E-E8B9-C838-E23C8E5AA791}"/>
              </a:ext>
            </a:extLst>
          </p:cNvPr>
          <p:cNvSpPr>
            <a:spLocks noGrp="1"/>
          </p:cNvSpPr>
          <p:nvPr>
            <p:ph type="body" sz="quarter" idx="93"/>
          </p:nvPr>
        </p:nvSpPr>
        <p:spPr>
          <a:xfrm>
            <a:off x="1786644" y="477581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1" name="Espace réservé du texte 4">
            <a:extLst>
              <a:ext uri="{FF2B5EF4-FFF2-40B4-BE49-F238E27FC236}">
                <a16:creationId xmlns:a16="http://schemas.microsoft.com/office/drawing/2014/main" id="{88262B07-1AE8-FF8A-4FAC-97F1278B1D61}"/>
              </a:ext>
            </a:extLst>
          </p:cNvPr>
          <p:cNvSpPr>
            <a:spLocks noGrp="1"/>
          </p:cNvSpPr>
          <p:nvPr>
            <p:ph type="body" sz="quarter" idx="94"/>
          </p:nvPr>
        </p:nvSpPr>
        <p:spPr>
          <a:xfrm>
            <a:off x="1786644" y="538183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2" name="Espace réservé du texte 4">
            <a:extLst>
              <a:ext uri="{FF2B5EF4-FFF2-40B4-BE49-F238E27FC236}">
                <a16:creationId xmlns:a16="http://schemas.microsoft.com/office/drawing/2014/main" id="{2F2F1125-9B0B-6840-04AD-716FB930545E}"/>
              </a:ext>
            </a:extLst>
          </p:cNvPr>
          <p:cNvSpPr>
            <a:spLocks noGrp="1"/>
          </p:cNvSpPr>
          <p:nvPr>
            <p:ph type="body" sz="quarter" idx="95"/>
          </p:nvPr>
        </p:nvSpPr>
        <p:spPr>
          <a:xfrm>
            <a:off x="1786644" y="59878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3" name="Espace réservé du texte 4">
            <a:extLst>
              <a:ext uri="{FF2B5EF4-FFF2-40B4-BE49-F238E27FC236}">
                <a16:creationId xmlns:a16="http://schemas.microsoft.com/office/drawing/2014/main" id="{62D760B5-7B77-08A3-191A-ACE12B35B488}"/>
              </a:ext>
            </a:extLst>
          </p:cNvPr>
          <p:cNvSpPr>
            <a:spLocks noGrp="1"/>
          </p:cNvSpPr>
          <p:nvPr>
            <p:ph type="body" sz="quarter" idx="96"/>
          </p:nvPr>
        </p:nvSpPr>
        <p:spPr>
          <a:xfrm>
            <a:off x="426788" y="17482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4" name="Espace réservé du texte 4">
            <a:extLst>
              <a:ext uri="{FF2B5EF4-FFF2-40B4-BE49-F238E27FC236}">
                <a16:creationId xmlns:a16="http://schemas.microsoft.com/office/drawing/2014/main" id="{454417E2-45E8-8B60-207E-7F8664BA66EE}"/>
              </a:ext>
            </a:extLst>
          </p:cNvPr>
          <p:cNvSpPr>
            <a:spLocks noGrp="1"/>
          </p:cNvSpPr>
          <p:nvPr>
            <p:ph type="body" sz="quarter" idx="97"/>
          </p:nvPr>
        </p:nvSpPr>
        <p:spPr>
          <a:xfrm>
            <a:off x="426788" y="2353453"/>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5" name="Espace réservé du texte 4">
            <a:extLst>
              <a:ext uri="{FF2B5EF4-FFF2-40B4-BE49-F238E27FC236}">
                <a16:creationId xmlns:a16="http://schemas.microsoft.com/office/drawing/2014/main" id="{0CC4180D-E76B-6912-F1CE-BE6797801543}"/>
              </a:ext>
            </a:extLst>
          </p:cNvPr>
          <p:cNvSpPr>
            <a:spLocks noGrp="1"/>
          </p:cNvSpPr>
          <p:nvPr>
            <p:ph type="body" sz="quarter" idx="98"/>
          </p:nvPr>
        </p:nvSpPr>
        <p:spPr>
          <a:xfrm>
            <a:off x="426788" y="2958614"/>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6" name="Espace réservé du texte 4">
            <a:extLst>
              <a:ext uri="{FF2B5EF4-FFF2-40B4-BE49-F238E27FC236}">
                <a16:creationId xmlns:a16="http://schemas.microsoft.com/office/drawing/2014/main" id="{1A8DE404-491A-16C2-0BA4-28AC2F0B3CA9}"/>
              </a:ext>
            </a:extLst>
          </p:cNvPr>
          <p:cNvSpPr>
            <a:spLocks noGrp="1"/>
          </p:cNvSpPr>
          <p:nvPr>
            <p:ph type="body" sz="quarter" idx="99"/>
          </p:nvPr>
        </p:nvSpPr>
        <p:spPr>
          <a:xfrm>
            <a:off x="426788" y="356377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7" name="Espace réservé du texte 4">
            <a:extLst>
              <a:ext uri="{FF2B5EF4-FFF2-40B4-BE49-F238E27FC236}">
                <a16:creationId xmlns:a16="http://schemas.microsoft.com/office/drawing/2014/main" id="{6A33D146-2387-81F5-6E35-39832B94B5A8}"/>
              </a:ext>
            </a:extLst>
          </p:cNvPr>
          <p:cNvSpPr>
            <a:spLocks noGrp="1"/>
          </p:cNvSpPr>
          <p:nvPr>
            <p:ph type="body" sz="quarter" idx="100"/>
          </p:nvPr>
        </p:nvSpPr>
        <p:spPr>
          <a:xfrm>
            <a:off x="426788" y="416979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8" name="Espace réservé du texte 4">
            <a:extLst>
              <a:ext uri="{FF2B5EF4-FFF2-40B4-BE49-F238E27FC236}">
                <a16:creationId xmlns:a16="http://schemas.microsoft.com/office/drawing/2014/main" id="{A73E2DC6-C5E6-06B2-5FD9-6785026062C6}"/>
              </a:ext>
            </a:extLst>
          </p:cNvPr>
          <p:cNvSpPr>
            <a:spLocks noGrp="1"/>
          </p:cNvSpPr>
          <p:nvPr>
            <p:ph type="body" sz="quarter" idx="101"/>
          </p:nvPr>
        </p:nvSpPr>
        <p:spPr>
          <a:xfrm>
            <a:off x="426788" y="477581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9" name="Espace réservé du texte 4">
            <a:extLst>
              <a:ext uri="{FF2B5EF4-FFF2-40B4-BE49-F238E27FC236}">
                <a16:creationId xmlns:a16="http://schemas.microsoft.com/office/drawing/2014/main" id="{472A9281-1CCE-06C0-A8BE-97F269EC4922}"/>
              </a:ext>
            </a:extLst>
          </p:cNvPr>
          <p:cNvSpPr>
            <a:spLocks noGrp="1"/>
          </p:cNvSpPr>
          <p:nvPr>
            <p:ph type="body" sz="quarter" idx="102"/>
          </p:nvPr>
        </p:nvSpPr>
        <p:spPr>
          <a:xfrm>
            <a:off x="426788" y="538183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60" name="Espace réservé du texte 4">
            <a:extLst>
              <a:ext uri="{FF2B5EF4-FFF2-40B4-BE49-F238E27FC236}">
                <a16:creationId xmlns:a16="http://schemas.microsoft.com/office/drawing/2014/main" id="{3B6B453C-0661-D76E-AC7C-8421DABFD3F5}"/>
              </a:ext>
            </a:extLst>
          </p:cNvPr>
          <p:cNvSpPr>
            <a:spLocks noGrp="1"/>
          </p:cNvSpPr>
          <p:nvPr>
            <p:ph type="body" sz="quarter" idx="103"/>
          </p:nvPr>
        </p:nvSpPr>
        <p:spPr>
          <a:xfrm>
            <a:off x="426788" y="59878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Tree>
    <p:extLst>
      <p:ext uri="{BB962C8B-B14F-4D97-AF65-F5344CB8AC3E}">
        <p14:creationId xmlns:p14="http://schemas.microsoft.com/office/powerpoint/2010/main" val="328945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3C778-714C-4935-93CB-1E10868CB82F}"/>
              </a:ext>
            </a:extLst>
          </p:cNvPr>
          <p:cNvSpPr/>
          <p:nvPr userDrawn="1"/>
        </p:nvSpPr>
        <p:spPr>
          <a:xfrm>
            <a:off x="0" y="0"/>
            <a:ext cx="9144000" cy="6858000"/>
          </a:xfrm>
          <a:prstGeom prst="rect">
            <a:avLst/>
          </a:prstGeom>
          <a:solidFill>
            <a:srgbClr val="001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64D9D776-7684-45E7-80B3-541B0DDD5B30}"/>
              </a:ext>
            </a:extLst>
          </p:cNvPr>
          <p:cNvSpPr>
            <a:spLocks noGrp="1"/>
          </p:cNvSpPr>
          <p:nvPr>
            <p:ph type="title" hasCustomPrompt="1"/>
          </p:nvPr>
        </p:nvSpPr>
        <p:spPr>
          <a:xfrm>
            <a:off x="3461658" y="3214994"/>
            <a:ext cx="4924697" cy="584775"/>
          </a:xfrm>
          <a:prstGeom prst="rect">
            <a:avLst/>
          </a:prstGeom>
        </p:spPr>
        <p:txBody>
          <a:bodyPr wrap="square" anchor="ctr" anchorCtr="0">
            <a:spAutoFit/>
          </a:bodyPr>
          <a:lstStyle>
            <a:lvl1pPr algn="l">
              <a:defRPr sz="3200" b="1" cap="none"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Sous-partie</a:t>
            </a:r>
          </a:p>
        </p:txBody>
      </p:sp>
      <p:cxnSp>
        <p:nvCxnSpPr>
          <p:cNvPr id="4" name="Connecteur droit 3">
            <a:extLst>
              <a:ext uri="{FF2B5EF4-FFF2-40B4-BE49-F238E27FC236}">
                <a16:creationId xmlns:a16="http://schemas.microsoft.com/office/drawing/2014/main" id="{20C138D1-2928-4D5B-B384-F20ED7E24D5D}"/>
              </a:ext>
            </a:extLst>
          </p:cNvPr>
          <p:cNvCxnSpPr>
            <a:cxnSpLocks/>
          </p:cNvCxnSpPr>
          <p:nvPr userDrawn="1"/>
        </p:nvCxnSpPr>
        <p:spPr>
          <a:xfrm>
            <a:off x="2934806" y="2508068"/>
            <a:ext cx="0" cy="1972492"/>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5" name="Espace réservé du texte 20">
            <a:extLst>
              <a:ext uri="{FF2B5EF4-FFF2-40B4-BE49-F238E27FC236}">
                <a16:creationId xmlns:a16="http://schemas.microsoft.com/office/drawing/2014/main" id="{7C51083D-1C8B-410E-AA59-4B8BF6B29F85}"/>
              </a:ext>
            </a:extLst>
          </p:cNvPr>
          <p:cNvSpPr>
            <a:spLocks noGrp="1"/>
          </p:cNvSpPr>
          <p:nvPr>
            <p:ph type="body" sz="quarter" idx="12" hasCustomPrompt="1"/>
          </p:nvPr>
        </p:nvSpPr>
        <p:spPr>
          <a:xfrm>
            <a:off x="1491919" y="3245768"/>
            <a:ext cx="916038" cy="523220"/>
          </a:xfrm>
          <a:prstGeom prst="rect">
            <a:avLst/>
          </a:prstGeom>
        </p:spPr>
        <p:txBody>
          <a:bodyPr wrap="square" anchor="ctr">
            <a:spAutoFit/>
          </a:bodyPr>
          <a:lstStyle>
            <a:lvl1pPr marL="0" indent="0" algn="r">
              <a:buNone/>
              <a:defRPr sz="28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Tree>
    <p:extLst>
      <p:ext uri="{BB962C8B-B14F-4D97-AF65-F5344CB8AC3E}">
        <p14:creationId xmlns:p14="http://schemas.microsoft.com/office/powerpoint/2010/main" val="169326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3C778-714C-4935-93CB-1E10868CB82F}"/>
              </a:ext>
            </a:extLst>
          </p:cNvPr>
          <p:cNvSpPr/>
          <p:nvPr userDrawn="1"/>
        </p:nvSpPr>
        <p:spPr>
          <a:xfrm>
            <a:off x="0" y="0"/>
            <a:ext cx="9144000" cy="6858000"/>
          </a:xfrm>
          <a:prstGeom prst="rect">
            <a:avLst/>
          </a:prstGeom>
          <a:solidFill>
            <a:srgbClr val="001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64D9D776-7684-45E7-80B3-541B0DDD5B30}"/>
              </a:ext>
            </a:extLst>
          </p:cNvPr>
          <p:cNvSpPr>
            <a:spLocks noGrp="1"/>
          </p:cNvSpPr>
          <p:nvPr>
            <p:ph type="title" hasCustomPrompt="1"/>
          </p:nvPr>
        </p:nvSpPr>
        <p:spPr>
          <a:xfrm>
            <a:off x="1236250" y="3276772"/>
            <a:ext cx="3192531" cy="523220"/>
          </a:xfrm>
          <a:prstGeom prst="rect">
            <a:avLst/>
          </a:prstGeom>
        </p:spPr>
        <p:txBody>
          <a:bodyPr wrap="square" anchor="ctr" anchorCtr="0">
            <a:spAutoFit/>
          </a:bodyPr>
          <a:lstStyle>
            <a:lvl1pPr algn="l">
              <a:defRPr sz="28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Sous-partie</a:t>
            </a:r>
          </a:p>
        </p:txBody>
      </p:sp>
      <p:cxnSp>
        <p:nvCxnSpPr>
          <p:cNvPr id="4" name="Connecteur droit 3">
            <a:extLst>
              <a:ext uri="{FF2B5EF4-FFF2-40B4-BE49-F238E27FC236}">
                <a16:creationId xmlns:a16="http://schemas.microsoft.com/office/drawing/2014/main" id="{20C138D1-2928-4D5B-B384-F20ED7E24D5D}"/>
              </a:ext>
            </a:extLst>
          </p:cNvPr>
          <p:cNvCxnSpPr>
            <a:cxnSpLocks/>
          </p:cNvCxnSpPr>
          <p:nvPr userDrawn="1"/>
        </p:nvCxnSpPr>
        <p:spPr>
          <a:xfrm>
            <a:off x="4572000" y="2552136"/>
            <a:ext cx="0" cy="1972492"/>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5" name="Espace réservé du texte 20">
            <a:extLst>
              <a:ext uri="{FF2B5EF4-FFF2-40B4-BE49-F238E27FC236}">
                <a16:creationId xmlns:a16="http://schemas.microsoft.com/office/drawing/2014/main" id="{7C51083D-1C8B-410E-AA59-4B8BF6B29F85}"/>
              </a:ext>
            </a:extLst>
          </p:cNvPr>
          <p:cNvSpPr>
            <a:spLocks noGrp="1"/>
          </p:cNvSpPr>
          <p:nvPr>
            <p:ph type="body" sz="quarter" idx="12" hasCustomPrompt="1"/>
          </p:nvPr>
        </p:nvSpPr>
        <p:spPr>
          <a:xfrm>
            <a:off x="235995" y="3276772"/>
            <a:ext cx="916038" cy="523220"/>
          </a:xfrm>
          <a:prstGeom prst="rect">
            <a:avLst/>
          </a:prstGeom>
        </p:spPr>
        <p:txBody>
          <a:bodyPr wrap="square" anchor="ctr">
            <a:spAutoFit/>
          </a:bodyPr>
          <a:lstStyle>
            <a:lvl1pPr marL="0" indent="0" algn="ctr">
              <a:buNone/>
              <a:defRPr sz="28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20" name="Rectangle 19">
            <a:extLst>
              <a:ext uri="{FF2B5EF4-FFF2-40B4-BE49-F238E27FC236}">
                <a16:creationId xmlns:a16="http://schemas.microsoft.com/office/drawing/2014/main" id="{09D73A77-370D-02C0-0D7B-B6567BA981F5}"/>
              </a:ext>
            </a:extLst>
          </p:cNvPr>
          <p:cNvSpPr/>
          <p:nvPr userDrawn="1"/>
        </p:nvSpPr>
        <p:spPr>
          <a:xfrm>
            <a:off x="5293968" y="255213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1" name="Espace réservé du texte 16">
            <a:extLst>
              <a:ext uri="{FF2B5EF4-FFF2-40B4-BE49-F238E27FC236}">
                <a16:creationId xmlns:a16="http://schemas.microsoft.com/office/drawing/2014/main" id="{4C157C0E-BB37-F28B-730D-247494F31AA6}"/>
              </a:ext>
            </a:extLst>
          </p:cNvPr>
          <p:cNvSpPr>
            <a:spLocks noGrp="1"/>
          </p:cNvSpPr>
          <p:nvPr>
            <p:ph type="body" sz="quarter" idx="15"/>
          </p:nvPr>
        </p:nvSpPr>
        <p:spPr>
          <a:xfrm>
            <a:off x="5293583" y="281281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2" name="Rectangle 21">
            <a:extLst>
              <a:ext uri="{FF2B5EF4-FFF2-40B4-BE49-F238E27FC236}">
                <a16:creationId xmlns:a16="http://schemas.microsoft.com/office/drawing/2014/main" id="{6A24CC2D-32DA-E919-E69D-1E2B7307C274}"/>
              </a:ext>
            </a:extLst>
          </p:cNvPr>
          <p:cNvSpPr/>
          <p:nvPr userDrawn="1"/>
        </p:nvSpPr>
        <p:spPr>
          <a:xfrm>
            <a:off x="5293968" y="3599894"/>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3" name="Espace réservé du texte 16">
            <a:extLst>
              <a:ext uri="{FF2B5EF4-FFF2-40B4-BE49-F238E27FC236}">
                <a16:creationId xmlns:a16="http://schemas.microsoft.com/office/drawing/2014/main" id="{FCC61E3C-7E06-D06C-1B5A-D3CF5183BC62}"/>
              </a:ext>
            </a:extLst>
          </p:cNvPr>
          <p:cNvSpPr>
            <a:spLocks noGrp="1"/>
          </p:cNvSpPr>
          <p:nvPr>
            <p:ph type="body" sz="quarter" idx="16"/>
          </p:nvPr>
        </p:nvSpPr>
        <p:spPr>
          <a:xfrm>
            <a:off x="5293583" y="3860575"/>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6" name="Rectangle 25">
            <a:extLst>
              <a:ext uri="{FF2B5EF4-FFF2-40B4-BE49-F238E27FC236}">
                <a16:creationId xmlns:a16="http://schemas.microsoft.com/office/drawing/2014/main" id="{EEF5D403-C3A1-96C1-0143-031019B8D9DD}"/>
              </a:ext>
            </a:extLst>
          </p:cNvPr>
          <p:cNvSpPr/>
          <p:nvPr userDrawn="1"/>
        </p:nvSpPr>
        <p:spPr>
          <a:xfrm>
            <a:off x="235994" y="3811835"/>
            <a:ext cx="916038" cy="925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0023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3C778-714C-4935-93CB-1E10868CB82F}"/>
              </a:ext>
            </a:extLst>
          </p:cNvPr>
          <p:cNvSpPr/>
          <p:nvPr userDrawn="1"/>
        </p:nvSpPr>
        <p:spPr>
          <a:xfrm>
            <a:off x="0" y="0"/>
            <a:ext cx="9144000" cy="6858000"/>
          </a:xfrm>
          <a:prstGeom prst="rect">
            <a:avLst/>
          </a:prstGeom>
          <a:solidFill>
            <a:srgbClr val="001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64D9D776-7684-45E7-80B3-541B0DDD5B30}"/>
              </a:ext>
            </a:extLst>
          </p:cNvPr>
          <p:cNvSpPr>
            <a:spLocks noGrp="1"/>
          </p:cNvSpPr>
          <p:nvPr>
            <p:ph type="title" hasCustomPrompt="1"/>
          </p:nvPr>
        </p:nvSpPr>
        <p:spPr>
          <a:xfrm>
            <a:off x="1236250" y="3276772"/>
            <a:ext cx="3192531" cy="523220"/>
          </a:xfrm>
          <a:prstGeom prst="rect">
            <a:avLst/>
          </a:prstGeom>
        </p:spPr>
        <p:txBody>
          <a:bodyPr wrap="square" anchor="ctr" anchorCtr="0">
            <a:spAutoFit/>
          </a:bodyPr>
          <a:lstStyle>
            <a:lvl1pPr algn="l">
              <a:defRPr sz="28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Sous-partie</a:t>
            </a:r>
          </a:p>
        </p:txBody>
      </p:sp>
      <p:cxnSp>
        <p:nvCxnSpPr>
          <p:cNvPr id="4" name="Connecteur droit 3">
            <a:extLst>
              <a:ext uri="{FF2B5EF4-FFF2-40B4-BE49-F238E27FC236}">
                <a16:creationId xmlns:a16="http://schemas.microsoft.com/office/drawing/2014/main" id="{20C138D1-2928-4D5B-B384-F20ED7E24D5D}"/>
              </a:ext>
            </a:extLst>
          </p:cNvPr>
          <p:cNvCxnSpPr>
            <a:cxnSpLocks/>
          </p:cNvCxnSpPr>
          <p:nvPr userDrawn="1"/>
        </p:nvCxnSpPr>
        <p:spPr>
          <a:xfrm>
            <a:off x="4572000" y="2552136"/>
            <a:ext cx="0" cy="1972492"/>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5" name="Espace réservé du texte 20">
            <a:extLst>
              <a:ext uri="{FF2B5EF4-FFF2-40B4-BE49-F238E27FC236}">
                <a16:creationId xmlns:a16="http://schemas.microsoft.com/office/drawing/2014/main" id="{7C51083D-1C8B-410E-AA59-4B8BF6B29F85}"/>
              </a:ext>
            </a:extLst>
          </p:cNvPr>
          <p:cNvSpPr>
            <a:spLocks noGrp="1"/>
          </p:cNvSpPr>
          <p:nvPr>
            <p:ph type="body" sz="quarter" idx="12" hasCustomPrompt="1"/>
          </p:nvPr>
        </p:nvSpPr>
        <p:spPr>
          <a:xfrm>
            <a:off x="235995" y="3276772"/>
            <a:ext cx="916038" cy="523220"/>
          </a:xfrm>
          <a:prstGeom prst="rect">
            <a:avLst/>
          </a:prstGeom>
        </p:spPr>
        <p:txBody>
          <a:bodyPr wrap="square" anchor="ctr">
            <a:spAutoFit/>
          </a:bodyPr>
          <a:lstStyle>
            <a:lvl1pPr marL="0" indent="0" algn="ctr">
              <a:buNone/>
              <a:defRPr sz="28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18" name="Rectangle 17">
            <a:extLst>
              <a:ext uri="{FF2B5EF4-FFF2-40B4-BE49-F238E27FC236}">
                <a16:creationId xmlns:a16="http://schemas.microsoft.com/office/drawing/2014/main" id="{DCA02121-8E8A-3CFA-F06F-770D92D33463}"/>
              </a:ext>
            </a:extLst>
          </p:cNvPr>
          <p:cNvSpPr/>
          <p:nvPr userDrawn="1"/>
        </p:nvSpPr>
        <p:spPr>
          <a:xfrm>
            <a:off x="5293968" y="203835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19" name="Espace réservé du texte 16">
            <a:extLst>
              <a:ext uri="{FF2B5EF4-FFF2-40B4-BE49-F238E27FC236}">
                <a16:creationId xmlns:a16="http://schemas.microsoft.com/office/drawing/2014/main" id="{311F801E-D45A-02E4-9E28-CD3C4313BE4D}"/>
              </a:ext>
            </a:extLst>
          </p:cNvPr>
          <p:cNvSpPr>
            <a:spLocks noGrp="1"/>
          </p:cNvSpPr>
          <p:nvPr>
            <p:ph type="body" sz="quarter" idx="14"/>
          </p:nvPr>
        </p:nvSpPr>
        <p:spPr>
          <a:xfrm>
            <a:off x="5293583" y="229903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0" name="Rectangle 19">
            <a:extLst>
              <a:ext uri="{FF2B5EF4-FFF2-40B4-BE49-F238E27FC236}">
                <a16:creationId xmlns:a16="http://schemas.microsoft.com/office/drawing/2014/main" id="{09D73A77-370D-02C0-0D7B-B6567BA981F5}"/>
              </a:ext>
            </a:extLst>
          </p:cNvPr>
          <p:cNvSpPr/>
          <p:nvPr userDrawn="1"/>
        </p:nvSpPr>
        <p:spPr>
          <a:xfrm>
            <a:off x="5293968" y="3068671"/>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1" name="Espace réservé du texte 16">
            <a:extLst>
              <a:ext uri="{FF2B5EF4-FFF2-40B4-BE49-F238E27FC236}">
                <a16:creationId xmlns:a16="http://schemas.microsoft.com/office/drawing/2014/main" id="{4C157C0E-BB37-F28B-730D-247494F31AA6}"/>
              </a:ext>
            </a:extLst>
          </p:cNvPr>
          <p:cNvSpPr>
            <a:spLocks noGrp="1"/>
          </p:cNvSpPr>
          <p:nvPr>
            <p:ph type="body" sz="quarter" idx="15"/>
          </p:nvPr>
        </p:nvSpPr>
        <p:spPr>
          <a:xfrm>
            <a:off x="5293583" y="3329352"/>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2" name="Rectangle 21">
            <a:extLst>
              <a:ext uri="{FF2B5EF4-FFF2-40B4-BE49-F238E27FC236}">
                <a16:creationId xmlns:a16="http://schemas.microsoft.com/office/drawing/2014/main" id="{6A24CC2D-32DA-E919-E69D-1E2B7307C274}"/>
              </a:ext>
            </a:extLst>
          </p:cNvPr>
          <p:cNvSpPr/>
          <p:nvPr userDrawn="1"/>
        </p:nvSpPr>
        <p:spPr>
          <a:xfrm>
            <a:off x="5293968" y="4116429"/>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3" name="Espace réservé du texte 16">
            <a:extLst>
              <a:ext uri="{FF2B5EF4-FFF2-40B4-BE49-F238E27FC236}">
                <a16:creationId xmlns:a16="http://schemas.microsoft.com/office/drawing/2014/main" id="{FCC61E3C-7E06-D06C-1B5A-D3CF5183BC62}"/>
              </a:ext>
            </a:extLst>
          </p:cNvPr>
          <p:cNvSpPr>
            <a:spLocks noGrp="1"/>
          </p:cNvSpPr>
          <p:nvPr>
            <p:ph type="body" sz="quarter" idx="16"/>
          </p:nvPr>
        </p:nvSpPr>
        <p:spPr>
          <a:xfrm>
            <a:off x="5293583" y="4377110"/>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6" name="Rectangle 25">
            <a:extLst>
              <a:ext uri="{FF2B5EF4-FFF2-40B4-BE49-F238E27FC236}">
                <a16:creationId xmlns:a16="http://schemas.microsoft.com/office/drawing/2014/main" id="{EEF5D403-C3A1-96C1-0143-031019B8D9DD}"/>
              </a:ext>
            </a:extLst>
          </p:cNvPr>
          <p:cNvSpPr/>
          <p:nvPr userDrawn="1"/>
        </p:nvSpPr>
        <p:spPr>
          <a:xfrm>
            <a:off x="235994" y="3811835"/>
            <a:ext cx="916038" cy="925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879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3C778-714C-4935-93CB-1E10868CB82F}"/>
              </a:ext>
            </a:extLst>
          </p:cNvPr>
          <p:cNvSpPr/>
          <p:nvPr userDrawn="1"/>
        </p:nvSpPr>
        <p:spPr>
          <a:xfrm>
            <a:off x="0" y="0"/>
            <a:ext cx="9144000" cy="6858000"/>
          </a:xfrm>
          <a:prstGeom prst="rect">
            <a:avLst/>
          </a:prstGeom>
          <a:solidFill>
            <a:srgbClr val="001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64D9D776-7684-45E7-80B3-541B0DDD5B30}"/>
              </a:ext>
            </a:extLst>
          </p:cNvPr>
          <p:cNvSpPr>
            <a:spLocks noGrp="1"/>
          </p:cNvSpPr>
          <p:nvPr>
            <p:ph type="title" hasCustomPrompt="1"/>
          </p:nvPr>
        </p:nvSpPr>
        <p:spPr>
          <a:xfrm>
            <a:off x="1236250" y="3276772"/>
            <a:ext cx="3192531" cy="523220"/>
          </a:xfrm>
          <a:prstGeom prst="rect">
            <a:avLst/>
          </a:prstGeom>
        </p:spPr>
        <p:txBody>
          <a:bodyPr wrap="square" anchor="ctr" anchorCtr="0">
            <a:spAutoFit/>
          </a:bodyPr>
          <a:lstStyle>
            <a:lvl1pPr algn="l">
              <a:defRPr sz="28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Sous-partie</a:t>
            </a:r>
          </a:p>
        </p:txBody>
      </p:sp>
      <p:cxnSp>
        <p:nvCxnSpPr>
          <p:cNvPr id="4" name="Connecteur droit 3">
            <a:extLst>
              <a:ext uri="{FF2B5EF4-FFF2-40B4-BE49-F238E27FC236}">
                <a16:creationId xmlns:a16="http://schemas.microsoft.com/office/drawing/2014/main" id="{20C138D1-2928-4D5B-B384-F20ED7E24D5D}"/>
              </a:ext>
            </a:extLst>
          </p:cNvPr>
          <p:cNvCxnSpPr>
            <a:cxnSpLocks/>
          </p:cNvCxnSpPr>
          <p:nvPr userDrawn="1"/>
        </p:nvCxnSpPr>
        <p:spPr>
          <a:xfrm>
            <a:off x="4572000" y="2552136"/>
            <a:ext cx="0" cy="1972492"/>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5" name="Espace réservé du texte 20">
            <a:extLst>
              <a:ext uri="{FF2B5EF4-FFF2-40B4-BE49-F238E27FC236}">
                <a16:creationId xmlns:a16="http://schemas.microsoft.com/office/drawing/2014/main" id="{7C51083D-1C8B-410E-AA59-4B8BF6B29F85}"/>
              </a:ext>
            </a:extLst>
          </p:cNvPr>
          <p:cNvSpPr>
            <a:spLocks noGrp="1"/>
          </p:cNvSpPr>
          <p:nvPr>
            <p:ph type="body" sz="quarter" idx="12" hasCustomPrompt="1"/>
          </p:nvPr>
        </p:nvSpPr>
        <p:spPr>
          <a:xfrm>
            <a:off x="235995" y="3276772"/>
            <a:ext cx="916038" cy="523220"/>
          </a:xfrm>
          <a:prstGeom prst="rect">
            <a:avLst/>
          </a:prstGeom>
        </p:spPr>
        <p:txBody>
          <a:bodyPr wrap="square" anchor="ctr">
            <a:spAutoFit/>
          </a:bodyPr>
          <a:lstStyle>
            <a:lvl1pPr marL="0" indent="0" algn="ctr">
              <a:buNone/>
              <a:defRPr sz="28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18" name="Rectangle 17">
            <a:extLst>
              <a:ext uri="{FF2B5EF4-FFF2-40B4-BE49-F238E27FC236}">
                <a16:creationId xmlns:a16="http://schemas.microsoft.com/office/drawing/2014/main" id="{DCA02121-8E8A-3CFA-F06F-770D92D33463}"/>
              </a:ext>
            </a:extLst>
          </p:cNvPr>
          <p:cNvSpPr/>
          <p:nvPr userDrawn="1"/>
        </p:nvSpPr>
        <p:spPr>
          <a:xfrm>
            <a:off x="5293968" y="1521821"/>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19" name="Espace réservé du texte 16">
            <a:extLst>
              <a:ext uri="{FF2B5EF4-FFF2-40B4-BE49-F238E27FC236}">
                <a16:creationId xmlns:a16="http://schemas.microsoft.com/office/drawing/2014/main" id="{311F801E-D45A-02E4-9E28-CD3C4313BE4D}"/>
              </a:ext>
            </a:extLst>
          </p:cNvPr>
          <p:cNvSpPr>
            <a:spLocks noGrp="1"/>
          </p:cNvSpPr>
          <p:nvPr>
            <p:ph type="body" sz="quarter" idx="14"/>
          </p:nvPr>
        </p:nvSpPr>
        <p:spPr>
          <a:xfrm>
            <a:off x="5293583" y="1782502"/>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0" name="Rectangle 19">
            <a:extLst>
              <a:ext uri="{FF2B5EF4-FFF2-40B4-BE49-F238E27FC236}">
                <a16:creationId xmlns:a16="http://schemas.microsoft.com/office/drawing/2014/main" id="{09D73A77-370D-02C0-0D7B-B6567BA981F5}"/>
              </a:ext>
            </a:extLst>
          </p:cNvPr>
          <p:cNvSpPr/>
          <p:nvPr userDrawn="1"/>
        </p:nvSpPr>
        <p:spPr>
          <a:xfrm>
            <a:off x="5293968" y="255213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1" name="Espace réservé du texte 16">
            <a:extLst>
              <a:ext uri="{FF2B5EF4-FFF2-40B4-BE49-F238E27FC236}">
                <a16:creationId xmlns:a16="http://schemas.microsoft.com/office/drawing/2014/main" id="{4C157C0E-BB37-F28B-730D-247494F31AA6}"/>
              </a:ext>
            </a:extLst>
          </p:cNvPr>
          <p:cNvSpPr>
            <a:spLocks noGrp="1"/>
          </p:cNvSpPr>
          <p:nvPr>
            <p:ph type="body" sz="quarter" idx="15"/>
          </p:nvPr>
        </p:nvSpPr>
        <p:spPr>
          <a:xfrm>
            <a:off x="5293583" y="281281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2" name="Rectangle 21">
            <a:extLst>
              <a:ext uri="{FF2B5EF4-FFF2-40B4-BE49-F238E27FC236}">
                <a16:creationId xmlns:a16="http://schemas.microsoft.com/office/drawing/2014/main" id="{6A24CC2D-32DA-E919-E69D-1E2B7307C274}"/>
              </a:ext>
            </a:extLst>
          </p:cNvPr>
          <p:cNvSpPr/>
          <p:nvPr userDrawn="1"/>
        </p:nvSpPr>
        <p:spPr>
          <a:xfrm>
            <a:off x="5293968" y="3599894"/>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3" name="Espace réservé du texte 16">
            <a:extLst>
              <a:ext uri="{FF2B5EF4-FFF2-40B4-BE49-F238E27FC236}">
                <a16:creationId xmlns:a16="http://schemas.microsoft.com/office/drawing/2014/main" id="{FCC61E3C-7E06-D06C-1B5A-D3CF5183BC62}"/>
              </a:ext>
            </a:extLst>
          </p:cNvPr>
          <p:cNvSpPr>
            <a:spLocks noGrp="1"/>
          </p:cNvSpPr>
          <p:nvPr>
            <p:ph type="body" sz="quarter" idx="16"/>
          </p:nvPr>
        </p:nvSpPr>
        <p:spPr>
          <a:xfrm>
            <a:off x="5293583" y="3860575"/>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6" name="Rectangle 25">
            <a:extLst>
              <a:ext uri="{FF2B5EF4-FFF2-40B4-BE49-F238E27FC236}">
                <a16:creationId xmlns:a16="http://schemas.microsoft.com/office/drawing/2014/main" id="{EEF5D403-C3A1-96C1-0143-031019B8D9DD}"/>
              </a:ext>
            </a:extLst>
          </p:cNvPr>
          <p:cNvSpPr/>
          <p:nvPr userDrawn="1"/>
        </p:nvSpPr>
        <p:spPr>
          <a:xfrm>
            <a:off x="235994" y="3811835"/>
            <a:ext cx="916038" cy="925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74F6706D-348A-645F-D6A4-C39C50D9B8FB}"/>
              </a:ext>
            </a:extLst>
          </p:cNvPr>
          <p:cNvSpPr/>
          <p:nvPr userDrawn="1"/>
        </p:nvSpPr>
        <p:spPr>
          <a:xfrm>
            <a:off x="5293968" y="4647651"/>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6" name="Espace réservé du texte 16">
            <a:extLst>
              <a:ext uri="{FF2B5EF4-FFF2-40B4-BE49-F238E27FC236}">
                <a16:creationId xmlns:a16="http://schemas.microsoft.com/office/drawing/2014/main" id="{9F6EC2B1-C807-72FE-ED8A-4A7A78B0C71E}"/>
              </a:ext>
            </a:extLst>
          </p:cNvPr>
          <p:cNvSpPr>
            <a:spLocks noGrp="1"/>
          </p:cNvSpPr>
          <p:nvPr>
            <p:ph type="body" sz="quarter" idx="17"/>
          </p:nvPr>
        </p:nvSpPr>
        <p:spPr>
          <a:xfrm>
            <a:off x="5293583" y="4908332"/>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Tree>
    <p:extLst>
      <p:ext uri="{BB962C8B-B14F-4D97-AF65-F5344CB8AC3E}">
        <p14:creationId xmlns:p14="http://schemas.microsoft.com/office/powerpoint/2010/main" val="1357495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3C778-714C-4935-93CB-1E10868CB82F}"/>
              </a:ext>
            </a:extLst>
          </p:cNvPr>
          <p:cNvSpPr/>
          <p:nvPr userDrawn="1"/>
        </p:nvSpPr>
        <p:spPr>
          <a:xfrm>
            <a:off x="0" y="0"/>
            <a:ext cx="9144000" cy="6858000"/>
          </a:xfrm>
          <a:prstGeom prst="rect">
            <a:avLst/>
          </a:prstGeom>
          <a:solidFill>
            <a:srgbClr val="001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64D9D776-7684-45E7-80B3-541B0DDD5B30}"/>
              </a:ext>
            </a:extLst>
          </p:cNvPr>
          <p:cNvSpPr>
            <a:spLocks noGrp="1"/>
          </p:cNvSpPr>
          <p:nvPr>
            <p:ph type="title" hasCustomPrompt="1"/>
          </p:nvPr>
        </p:nvSpPr>
        <p:spPr>
          <a:xfrm>
            <a:off x="1236250" y="3276772"/>
            <a:ext cx="3192531" cy="523220"/>
          </a:xfrm>
          <a:prstGeom prst="rect">
            <a:avLst/>
          </a:prstGeom>
        </p:spPr>
        <p:txBody>
          <a:bodyPr wrap="square" anchor="ctr" anchorCtr="0">
            <a:spAutoFit/>
          </a:bodyPr>
          <a:lstStyle>
            <a:lvl1pPr algn="l">
              <a:defRPr sz="28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Sous-partie</a:t>
            </a:r>
          </a:p>
        </p:txBody>
      </p:sp>
      <p:cxnSp>
        <p:nvCxnSpPr>
          <p:cNvPr id="4" name="Connecteur droit 3">
            <a:extLst>
              <a:ext uri="{FF2B5EF4-FFF2-40B4-BE49-F238E27FC236}">
                <a16:creationId xmlns:a16="http://schemas.microsoft.com/office/drawing/2014/main" id="{20C138D1-2928-4D5B-B384-F20ED7E24D5D}"/>
              </a:ext>
            </a:extLst>
          </p:cNvPr>
          <p:cNvCxnSpPr>
            <a:cxnSpLocks/>
          </p:cNvCxnSpPr>
          <p:nvPr userDrawn="1"/>
        </p:nvCxnSpPr>
        <p:spPr>
          <a:xfrm>
            <a:off x="4572000" y="2552136"/>
            <a:ext cx="0" cy="1972492"/>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5" name="Espace réservé du texte 20">
            <a:extLst>
              <a:ext uri="{FF2B5EF4-FFF2-40B4-BE49-F238E27FC236}">
                <a16:creationId xmlns:a16="http://schemas.microsoft.com/office/drawing/2014/main" id="{7C51083D-1C8B-410E-AA59-4B8BF6B29F85}"/>
              </a:ext>
            </a:extLst>
          </p:cNvPr>
          <p:cNvSpPr>
            <a:spLocks noGrp="1"/>
          </p:cNvSpPr>
          <p:nvPr>
            <p:ph type="body" sz="quarter" idx="12" hasCustomPrompt="1"/>
          </p:nvPr>
        </p:nvSpPr>
        <p:spPr>
          <a:xfrm>
            <a:off x="235995" y="3276772"/>
            <a:ext cx="916038" cy="523220"/>
          </a:xfrm>
          <a:prstGeom prst="rect">
            <a:avLst/>
          </a:prstGeom>
        </p:spPr>
        <p:txBody>
          <a:bodyPr wrap="square" anchor="ctr">
            <a:spAutoFit/>
          </a:bodyPr>
          <a:lstStyle>
            <a:lvl1pPr marL="0" indent="0" algn="ctr">
              <a:buNone/>
              <a:defRPr sz="28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18" name="Rectangle 17">
            <a:extLst>
              <a:ext uri="{FF2B5EF4-FFF2-40B4-BE49-F238E27FC236}">
                <a16:creationId xmlns:a16="http://schemas.microsoft.com/office/drawing/2014/main" id="{DCA02121-8E8A-3CFA-F06F-770D92D33463}"/>
              </a:ext>
            </a:extLst>
          </p:cNvPr>
          <p:cNvSpPr/>
          <p:nvPr userDrawn="1"/>
        </p:nvSpPr>
        <p:spPr>
          <a:xfrm>
            <a:off x="5293968" y="203835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19" name="Espace réservé du texte 16">
            <a:extLst>
              <a:ext uri="{FF2B5EF4-FFF2-40B4-BE49-F238E27FC236}">
                <a16:creationId xmlns:a16="http://schemas.microsoft.com/office/drawing/2014/main" id="{311F801E-D45A-02E4-9E28-CD3C4313BE4D}"/>
              </a:ext>
            </a:extLst>
          </p:cNvPr>
          <p:cNvSpPr>
            <a:spLocks noGrp="1"/>
          </p:cNvSpPr>
          <p:nvPr>
            <p:ph type="body" sz="quarter" idx="14"/>
          </p:nvPr>
        </p:nvSpPr>
        <p:spPr>
          <a:xfrm>
            <a:off x="5293583" y="229903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0" name="Rectangle 19">
            <a:extLst>
              <a:ext uri="{FF2B5EF4-FFF2-40B4-BE49-F238E27FC236}">
                <a16:creationId xmlns:a16="http://schemas.microsoft.com/office/drawing/2014/main" id="{09D73A77-370D-02C0-0D7B-B6567BA981F5}"/>
              </a:ext>
            </a:extLst>
          </p:cNvPr>
          <p:cNvSpPr/>
          <p:nvPr userDrawn="1"/>
        </p:nvSpPr>
        <p:spPr>
          <a:xfrm>
            <a:off x="5293968" y="3068671"/>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1" name="Espace réservé du texte 16">
            <a:extLst>
              <a:ext uri="{FF2B5EF4-FFF2-40B4-BE49-F238E27FC236}">
                <a16:creationId xmlns:a16="http://schemas.microsoft.com/office/drawing/2014/main" id="{4C157C0E-BB37-F28B-730D-247494F31AA6}"/>
              </a:ext>
            </a:extLst>
          </p:cNvPr>
          <p:cNvSpPr>
            <a:spLocks noGrp="1"/>
          </p:cNvSpPr>
          <p:nvPr>
            <p:ph type="body" sz="quarter" idx="15"/>
          </p:nvPr>
        </p:nvSpPr>
        <p:spPr>
          <a:xfrm>
            <a:off x="5293583" y="3329352"/>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2" name="Rectangle 21">
            <a:extLst>
              <a:ext uri="{FF2B5EF4-FFF2-40B4-BE49-F238E27FC236}">
                <a16:creationId xmlns:a16="http://schemas.microsoft.com/office/drawing/2014/main" id="{6A24CC2D-32DA-E919-E69D-1E2B7307C274}"/>
              </a:ext>
            </a:extLst>
          </p:cNvPr>
          <p:cNvSpPr/>
          <p:nvPr userDrawn="1"/>
        </p:nvSpPr>
        <p:spPr>
          <a:xfrm>
            <a:off x="5293968" y="4116429"/>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3" name="Espace réservé du texte 16">
            <a:extLst>
              <a:ext uri="{FF2B5EF4-FFF2-40B4-BE49-F238E27FC236}">
                <a16:creationId xmlns:a16="http://schemas.microsoft.com/office/drawing/2014/main" id="{FCC61E3C-7E06-D06C-1B5A-D3CF5183BC62}"/>
              </a:ext>
            </a:extLst>
          </p:cNvPr>
          <p:cNvSpPr>
            <a:spLocks noGrp="1"/>
          </p:cNvSpPr>
          <p:nvPr>
            <p:ph type="body" sz="quarter" idx="16"/>
          </p:nvPr>
        </p:nvSpPr>
        <p:spPr>
          <a:xfrm>
            <a:off x="5293583" y="4377110"/>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6" name="Rectangle 25">
            <a:extLst>
              <a:ext uri="{FF2B5EF4-FFF2-40B4-BE49-F238E27FC236}">
                <a16:creationId xmlns:a16="http://schemas.microsoft.com/office/drawing/2014/main" id="{EEF5D403-C3A1-96C1-0143-031019B8D9DD}"/>
              </a:ext>
            </a:extLst>
          </p:cNvPr>
          <p:cNvSpPr/>
          <p:nvPr userDrawn="1"/>
        </p:nvSpPr>
        <p:spPr>
          <a:xfrm>
            <a:off x="235994" y="3811835"/>
            <a:ext cx="916038" cy="925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A5BA2F52-80F8-9A21-B5D8-68C0B88A1B38}"/>
              </a:ext>
            </a:extLst>
          </p:cNvPr>
          <p:cNvSpPr/>
          <p:nvPr userDrawn="1"/>
        </p:nvSpPr>
        <p:spPr>
          <a:xfrm>
            <a:off x="5293583" y="993115"/>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6" name="Espace réservé du texte 16">
            <a:extLst>
              <a:ext uri="{FF2B5EF4-FFF2-40B4-BE49-F238E27FC236}">
                <a16:creationId xmlns:a16="http://schemas.microsoft.com/office/drawing/2014/main" id="{C0968308-47BE-8911-B3F8-07FE2CDA06F6}"/>
              </a:ext>
            </a:extLst>
          </p:cNvPr>
          <p:cNvSpPr>
            <a:spLocks noGrp="1"/>
          </p:cNvSpPr>
          <p:nvPr>
            <p:ph type="body" sz="quarter" idx="17"/>
          </p:nvPr>
        </p:nvSpPr>
        <p:spPr>
          <a:xfrm>
            <a:off x="5293198" y="1253796"/>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8" name="Rectangle 7">
            <a:extLst>
              <a:ext uri="{FF2B5EF4-FFF2-40B4-BE49-F238E27FC236}">
                <a16:creationId xmlns:a16="http://schemas.microsoft.com/office/drawing/2014/main" id="{A1620939-B83C-2800-768A-6B9C2E76B5A3}"/>
              </a:ext>
            </a:extLst>
          </p:cNvPr>
          <p:cNvSpPr/>
          <p:nvPr userDrawn="1"/>
        </p:nvSpPr>
        <p:spPr>
          <a:xfrm>
            <a:off x="5293198" y="516418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9" name="Espace réservé du texte 16">
            <a:extLst>
              <a:ext uri="{FF2B5EF4-FFF2-40B4-BE49-F238E27FC236}">
                <a16:creationId xmlns:a16="http://schemas.microsoft.com/office/drawing/2014/main" id="{4152D3FA-0D5C-8324-939C-2EB4EC6C8466}"/>
              </a:ext>
            </a:extLst>
          </p:cNvPr>
          <p:cNvSpPr>
            <a:spLocks noGrp="1"/>
          </p:cNvSpPr>
          <p:nvPr>
            <p:ph type="body" sz="quarter" idx="18"/>
          </p:nvPr>
        </p:nvSpPr>
        <p:spPr>
          <a:xfrm>
            <a:off x="5292813" y="542486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Tree>
    <p:extLst>
      <p:ext uri="{BB962C8B-B14F-4D97-AF65-F5344CB8AC3E}">
        <p14:creationId xmlns:p14="http://schemas.microsoft.com/office/powerpoint/2010/main" val="1678778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3C778-714C-4935-93CB-1E10868CB82F}"/>
              </a:ext>
            </a:extLst>
          </p:cNvPr>
          <p:cNvSpPr/>
          <p:nvPr userDrawn="1"/>
        </p:nvSpPr>
        <p:spPr>
          <a:xfrm>
            <a:off x="0" y="0"/>
            <a:ext cx="9144000" cy="6858000"/>
          </a:xfrm>
          <a:prstGeom prst="rect">
            <a:avLst/>
          </a:prstGeom>
          <a:solidFill>
            <a:srgbClr val="001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64D9D776-7684-45E7-80B3-541B0DDD5B30}"/>
              </a:ext>
            </a:extLst>
          </p:cNvPr>
          <p:cNvSpPr>
            <a:spLocks noGrp="1"/>
          </p:cNvSpPr>
          <p:nvPr>
            <p:ph type="title" hasCustomPrompt="1"/>
          </p:nvPr>
        </p:nvSpPr>
        <p:spPr>
          <a:xfrm>
            <a:off x="1236250" y="3276772"/>
            <a:ext cx="3192531" cy="523220"/>
          </a:xfrm>
          <a:prstGeom prst="rect">
            <a:avLst/>
          </a:prstGeom>
        </p:spPr>
        <p:txBody>
          <a:bodyPr wrap="square" anchor="ctr" anchorCtr="0">
            <a:spAutoFit/>
          </a:bodyPr>
          <a:lstStyle>
            <a:lvl1pPr algn="l">
              <a:defRPr sz="28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Sous-partie</a:t>
            </a:r>
          </a:p>
        </p:txBody>
      </p:sp>
      <p:cxnSp>
        <p:nvCxnSpPr>
          <p:cNvPr id="4" name="Connecteur droit 3">
            <a:extLst>
              <a:ext uri="{FF2B5EF4-FFF2-40B4-BE49-F238E27FC236}">
                <a16:creationId xmlns:a16="http://schemas.microsoft.com/office/drawing/2014/main" id="{20C138D1-2928-4D5B-B384-F20ED7E24D5D}"/>
              </a:ext>
            </a:extLst>
          </p:cNvPr>
          <p:cNvCxnSpPr>
            <a:cxnSpLocks/>
          </p:cNvCxnSpPr>
          <p:nvPr userDrawn="1"/>
        </p:nvCxnSpPr>
        <p:spPr>
          <a:xfrm>
            <a:off x="4572000" y="2552136"/>
            <a:ext cx="0" cy="1972492"/>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5" name="Espace réservé du texte 20">
            <a:extLst>
              <a:ext uri="{FF2B5EF4-FFF2-40B4-BE49-F238E27FC236}">
                <a16:creationId xmlns:a16="http://schemas.microsoft.com/office/drawing/2014/main" id="{7C51083D-1C8B-410E-AA59-4B8BF6B29F85}"/>
              </a:ext>
            </a:extLst>
          </p:cNvPr>
          <p:cNvSpPr>
            <a:spLocks noGrp="1"/>
          </p:cNvSpPr>
          <p:nvPr>
            <p:ph type="body" sz="quarter" idx="12" hasCustomPrompt="1"/>
          </p:nvPr>
        </p:nvSpPr>
        <p:spPr>
          <a:xfrm>
            <a:off x="235995" y="3276772"/>
            <a:ext cx="916038" cy="523220"/>
          </a:xfrm>
          <a:prstGeom prst="rect">
            <a:avLst/>
          </a:prstGeom>
        </p:spPr>
        <p:txBody>
          <a:bodyPr wrap="square" anchor="ctr">
            <a:spAutoFit/>
          </a:bodyPr>
          <a:lstStyle>
            <a:lvl1pPr marL="0" indent="0" algn="ctr">
              <a:buNone/>
              <a:defRPr sz="28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3" name="Rectangle 2">
            <a:extLst>
              <a:ext uri="{FF2B5EF4-FFF2-40B4-BE49-F238E27FC236}">
                <a16:creationId xmlns:a16="http://schemas.microsoft.com/office/drawing/2014/main" id="{4617C8F1-DFA4-19B3-7CFE-7CB0C2106911}"/>
              </a:ext>
            </a:extLst>
          </p:cNvPr>
          <p:cNvSpPr/>
          <p:nvPr userDrawn="1"/>
        </p:nvSpPr>
        <p:spPr>
          <a:xfrm>
            <a:off x="5275485" y="373575"/>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17" name="Espace réservé du texte 16">
            <a:extLst>
              <a:ext uri="{FF2B5EF4-FFF2-40B4-BE49-F238E27FC236}">
                <a16:creationId xmlns:a16="http://schemas.microsoft.com/office/drawing/2014/main" id="{62F90CCC-0843-2E7C-21F2-B28542F2DE40}"/>
              </a:ext>
            </a:extLst>
          </p:cNvPr>
          <p:cNvSpPr>
            <a:spLocks noGrp="1"/>
          </p:cNvSpPr>
          <p:nvPr>
            <p:ph type="body" sz="quarter" idx="13"/>
          </p:nvPr>
        </p:nvSpPr>
        <p:spPr>
          <a:xfrm>
            <a:off x="5275100" y="634256"/>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8" name="Rectangle 17">
            <a:extLst>
              <a:ext uri="{FF2B5EF4-FFF2-40B4-BE49-F238E27FC236}">
                <a16:creationId xmlns:a16="http://schemas.microsoft.com/office/drawing/2014/main" id="{DCA02121-8E8A-3CFA-F06F-770D92D33463}"/>
              </a:ext>
            </a:extLst>
          </p:cNvPr>
          <p:cNvSpPr/>
          <p:nvPr userDrawn="1"/>
        </p:nvSpPr>
        <p:spPr>
          <a:xfrm>
            <a:off x="5275485" y="1412613"/>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19" name="Espace réservé du texte 16">
            <a:extLst>
              <a:ext uri="{FF2B5EF4-FFF2-40B4-BE49-F238E27FC236}">
                <a16:creationId xmlns:a16="http://schemas.microsoft.com/office/drawing/2014/main" id="{311F801E-D45A-02E4-9E28-CD3C4313BE4D}"/>
              </a:ext>
            </a:extLst>
          </p:cNvPr>
          <p:cNvSpPr>
            <a:spLocks noGrp="1"/>
          </p:cNvSpPr>
          <p:nvPr>
            <p:ph type="body" sz="quarter" idx="14"/>
          </p:nvPr>
        </p:nvSpPr>
        <p:spPr>
          <a:xfrm>
            <a:off x="5275100" y="1673294"/>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0" name="Rectangle 19">
            <a:extLst>
              <a:ext uri="{FF2B5EF4-FFF2-40B4-BE49-F238E27FC236}">
                <a16:creationId xmlns:a16="http://schemas.microsoft.com/office/drawing/2014/main" id="{09D73A77-370D-02C0-0D7B-B6567BA981F5}"/>
              </a:ext>
            </a:extLst>
          </p:cNvPr>
          <p:cNvSpPr/>
          <p:nvPr userDrawn="1"/>
        </p:nvSpPr>
        <p:spPr>
          <a:xfrm>
            <a:off x="5275485" y="2442928"/>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1" name="Espace réservé du texte 16">
            <a:extLst>
              <a:ext uri="{FF2B5EF4-FFF2-40B4-BE49-F238E27FC236}">
                <a16:creationId xmlns:a16="http://schemas.microsoft.com/office/drawing/2014/main" id="{4C157C0E-BB37-F28B-730D-247494F31AA6}"/>
              </a:ext>
            </a:extLst>
          </p:cNvPr>
          <p:cNvSpPr>
            <a:spLocks noGrp="1"/>
          </p:cNvSpPr>
          <p:nvPr>
            <p:ph type="body" sz="quarter" idx="15"/>
          </p:nvPr>
        </p:nvSpPr>
        <p:spPr>
          <a:xfrm>
            <a:off x="5275100" y="2703609"/>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2" name="Rectangle 21">
            <a:extLst>
              <a:ext uri="{FF2B5EF4-FFF2-40B4-BE49-F238E27FC236}">
                <a16:creationId xmlns:a16="http://schemas.microsoft.com/office/drawing/2014/main" id="{6A24CC2D-32DA-E919-E69D-1E2B7307C274}"/>
              </a:ext>
            </a:extLst>
          </p:cNvPr>
          <p:cNvSpPr/>
          <p:nvPr userDrawn="1"/>
        </p:nvSpPr>
        <p:spPr>
          <a:xfrm>
            <a:off x="5275485" y="349068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3" name="Espace réservé du texte 16">
            <a:extLst>
              <a:ext uri="{FF2B5EF4-FFF2-40B4-BE49-F238E27FC236}">
                <a16:creationId xmlns:a16="http://schemas.microsoft.com/office/drawing/2014/main" id="{FCC61E3C-7E06-D06C-1B5A-D3CF5183BC62}"/>
              </a:ext>
            </a:extLst>
          </p:cNvPr>
          <p:cNvSpPr>
            <a:spLocks noGrp="1"/>
          </p:cNvSpPr>
          <p:nvPr>
            <p:ph type="body" sz="quarter" idx="16"/>
          </p:nvPr>
        </p:nvSpPr>
        <p:spPr>
          <a:xfrm>
            <a:off x="5275100" y="375136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4" name="Rectangle 23">
            <a:extLst>
              <a:ext uri="{FF2B5EF4-FFF2-40B4-BE49-F238E27FC236}">
                <a16:creationId xmlns:a16="http://schemas.microsoft.com/office/drawing/2014/main" id="{05B781D4-CCC5-7F46-6DF6-750B75A08D9F}"/>
              </a:ext>
            </a:extLst>
          </p:cNvPr>
          <p:cNvSpPr/>
          <p:nvPr userDrawn="1"/>
        </p:nvSpPr>
        <p:spPr>
          <a:xfrm>
            <a:off x="5275485" y="4529721"/>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5" name="Espace réservé du texte 16">
            <a:extLst>
              <a:ext uri="{FF2B5EF4-FFF2-40B4-BE49-F238E27FC236}">
                <a16:creationId xmlns:a16="http://schemas.microsoft.com/office/drawing/2014/main" id="{17EBBE32-BE82-4F58-8709-257007A5E93C}"/>
              </a:ext>
            </a:extLst>
          </p:cNvPr>
          <p:cNvSpPr>
            <a:spLocks noGrp="1"/>
          </p:cNvSpPr>
          <p:nvPr>
            <p:ph type="body" sz="quarter" idx="17"/>
          </p:nvPr>
        </p:nvSpPr>
        <p:spPr>
          <a:xfrm>
            <a:off x="5275100" y="4790402"/>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6" name="Rectangle 25">
            <a:extLst>
              <a:ext uri="{FF2B5EF4-FFF2-40B4-BE49-F238E27FC236}">
                <a16:creationId xmlns:a16="http://schemas.microsoft.com/office/drawing/2014/main" id="{EEF5D403-C3A1-96C1-0143-031019B8D9DD}"/>
              </a:ext>
            </a:extLst>
          </p:cNvPr>
          <p:cNvSpPr/>
          <p:nvPr userDrawn="1"/>
        </p:nvSpPr>
        <p:spPr>
          <a:xfrm>
            <a:off x="235994" y="3811835"/>
            <a:ext cx="916038" cy="925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19BF73C4-F2D7-2EF2-870C-795E1F47BA3F}"/>
              </a:ext>
            </a:extLst>
          </p:cNvPr>
          <p:cNvSpPr/>
          <p:nvPr userDrawn="1"/>
        </p:nvSpPr>
        <p:spPr>
          <a:xfrm>
            <a:off x="5275100" y="555414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8" name="Espace réservé du texte 16">
            <a:extLst>
              <a:ext uri="{FF2B5EF4-FFF2-40B4-BE49-F238E27FC236}">
                <a16:creationId xmlns:a16="http://schemas.microsoft.com/office/drawing/2014/main" id="{4321B993-F105-C8DE-2A06-C3AD5F670283}"/>
              </a:ext>
            </a:extLst>
          </p:cNvPr>
          <p:cNvSpPr>
            <a:spLocks noGrp="1"/>
          </p:cNvSpPr>
          <p:nvPr>
            <p:ph type="body" sz="quarter" idx="18"/>
          </p:nvPr>
        </p:nvSpPr>
        <p:spPr>
          <a:xfrm>
            <a:off x="5274715" y="581482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Tree>
    <p:extLst>
      <p:ext uri="{BB962C8B-B14F-4D97-AF65-F5344CB8AC3E}">
        <p14:creationId xmlns:p14="http://schemas.microsoft.com/office/powerpoint/2010/main" val="338303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 - message">
    <p:spTree>
      <p:nvGrpSpPr>
        <p:cNvPr id="1" name=""/>
        <p:cNvGrpSpPr/>
        <p:nvPr/>
      </p:nvGrpSpPr>
      <p:grpSpPr>
        <a:xfrm>
          <a:off x="0" y="0"/>
          <a:ext cx="0" cy="0"/>
          <a:chOff x="0" y="0"/>
          <a:chExt cx="0" cy="0"/>
        </a:xfrm>
      </p:grpSpPr>
      <p:pic>
        <p:nvPicPr>
          <p:cNvPr id="4" name="Image 3" descr="CREA01_FFME_POWERPOINT_FOND_DER-05.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53"/>
            <a:ext cx="9144000" cy="6857451"/>
          </a:xfrm>
          <a:prstGeom prst="rect">
            <a:avLst/>
          </a:prstGeom>
        </p:spPr>
      </p:pic>
      <p:sp>
        <p:nvSpPr>
          <p:cNvPr id="14" name="Titre 1"/>
          <p:cNvSpPr>
            <a:spLocks noGrp="1"/>
          </p:cNvSpPr>
          <p:nvPr>
            <p:ph type="ctrTitle" hasCustomPrompt="1"/>
          </p:nvPr>
        </p:nvSpPr>
        <p:spPr>
          <a:xfrm>
            <a:off x="2112267" y="2726266"/>
            <a:ext cx="4737100" cy="911514"/>
          </a:xfrm>
          <a:prstGeom prst="rect">
            <a:avLst/>
          </a:prstGeom>
        </p:spPr>
        <p:txBody>
          <a:bodyPr>
            <a:noAutofit/>
          </a:bodyPr>
          <a:lstStyle>
            <a:lvl1pPr algn="ctr">
              <a:defRPr sz="24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MESSAGE DE FIN DE PRESENTATION</a:t>
            </a:r>
          </a:p>
        </p:txBody>
      </p:sp>
    </p:spTree>
    <p:extLst>
      <p:ext uri="{BB962C8B-B14F-4D97-AF65-F5344CB8AC3E}">
        <p14:creationId xmlns:p14="http://schemas.microsoft.com/office/powerpoint/2010/main" val="1524790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pic>
        <p:nvPicPr>
          <p:cNvPr id="3" name="Image 2" descr="Une image contenant parapluie, accessoire&#10;&#10;Description générée automatiquement">
            <a:extLst>
              <a:ext uri="{FF2B5EF4-FFF2-40B4-BE49-F238E27FC236}">
                <a16:creationId xmlns:a16="http://schemas.microsoft.com/office/drawing/2014/main" id="{9526C8E1-5DA1-3D62-76AC-2BC5B57CEA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2" name="Groupe 1">
            <a:extLst>
              <a:ext uri="{FF2B5EF4-FFF2-40B4-BE49-F238E27FC236}">
                <a16:creationId xmlns:a16="http://schemas.microsoft.com/office/drawing/2014/main" id="{4137A291-FEDD-AE39-CE44-576A31519281}"/>
              </a:ext>
            </a:extLst>
          </p:cNvPr>
          <p:cNvGrpSpPr/>
          <p:nvPr userDrawn="1"/>
        </p:nvGrpSpPr>
        <p:grpSpPr>
          <a:xfrm>
            <a:off x="1292848" y="1149318"/>
            <a:ext cx="7449997" cy="775197"/>
            <a:chOff x="1292848" y="1149318"/>
            <a:chExt cx="7449997" cy="775197"/>
          </a:xfrm>
        </p:grpSpPr>
        <p:sp>
          <p:nvSpPr>
            <p:cNvPr id="4" name="Triangle isocèle 3">
              <a:extLst>
                <a:ext uri="{FF2B5EF4-FFF2-40B4-BE49-F238E27FC236}">
                  <a16:creationId xmlns:a16="http://schemas.microsoft.com/office/drawing/2014/main" id="{510B299A-B40A-8E02-0697-761A9E0151CC}"/>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a:extLst>
                <a:ext uri="{FF2B5EF4-FFF2-40B4-BE49-F238E27FC236}">
                  <a16:creationId xmlns:a16="http://schemas.microsoft.com/office/drawing/2014/main" id="{0C06129B-938A-FA46-427A-2B336BAA0A52}"/>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988A182F-0A67-7AFA-4611-0C028C2D42E2}"/>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9F857FF1-4456-1967-2065-8088E1ECAE5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DDD0EFB4-9639-598B-3B96-61E2C4DFAA2C}"/>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CB73BFDF-A515-2F99-6ABD-04D39358552E}"/>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extLst>
                <a:ext uri="{FF2B5EF4-FFF2-40B4-BE49-F238E27FC236}">
                  <a16:creationId xmlns:a16="http://schemas.microsoft.com/office/drawing/2014/main" id="{2C628A1B-69C8-6583-FF55-1F325B9FC545}"/>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Triangle isocèle 11">
            <a:extLst>
              <a:ext uri="{FF2B5EF4-FFF2-40B4-BE49-F238E27FC236}">
                <a16:creationId xmlns:a16="http://schemas.microsoft.com/office/drawing/2014/main" id="{036E6FC5-EE2D-5DF1-8276-FC3D844847FA}"/>
              </a:ext>
            </a:extLst>
          </p:cNvPr>
          <p:cNvSpPr/>
          <p:nvPr userDrawn="1"/>
        </p:nvSpPr>
        <p:spPr>
          <a:xfrm>
            <a:off x="4155080" y="12297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5F2AD7F6-BF3F-F1FD-668A-EDF5F07429DB}"/>
              </a:ext>
            </a:extLst>
          </p:cNvPr>
          <p:cNvSpPr>
            <a:spLocks noGrp="1"/>
          </p:cNvSpPr>
          <p:nvPr userDrawn="1">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6" name="Espace réservé du texte 4">
            <a:extLst>
              <a:ext uri="{FF2B5EF4-FFF2-40B4-BE49-F238E27FC236}">
                <a16:creationId xmlns:a16="http://schemas.microsoft.com/office/drawing/2014/main" id="{9A2B9AA6-3B64-035C-315A-C458FD94DBBD}"/>
              </a:ext>
            </a:extLst>
          </p:cNvPr>
          <p:cNvSpPr>
            <a:spLocks noGrp="1"/>
          </p:cNvSpPr>
          <p:nvPr userDrawn="1">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7" name="Espace réservé du texte 4">
            <a:extLst>
              <a:ext uri="{FF2B5EF4-FFF2-40B4-BE49-F238E27FC236}">
                <a16:creationId xmlns:a16="http://schemas.microsoft.com/office/drawing/2014/main" id="{C40EF776-32F4-E182-8D02-FC57734F128D}"/>
              </a:ext>
            </a:extLst>
          </p:cNvPr>
          <p:cNvSpPr>
            <a:spLocks noGrp="1"/>
          </p:cNvSpPr>
          <p:nvPr userDrawn="1">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4" name="Triangle isocèle 13">
            <a:extLst>
              <a:ext uri="{FF2B5EF4-FFF2-40B4-BE49-F238E27FC236}">
                <a16:creationId xmlns:a16="http://schemas.microsoft.com/office/drawing/2014/main" id="{177414CA-FEC8-BC24-5F06-43E680E52E92}"/>
              </a:ext>
            </a:extLst>
          </p:cNvPr>
          <p:cNvSpPr/>
          <p:nvPr userDrawn="1"/>
        </p:nvSpPr>
        <p:spPr>
          <a:xfrm>
            <a:off x="2720418" y="13015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B1CC0E1-2BB2-D51C-CFDB-D10D31DD246C}"/>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528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1_Disposition personnalisée">
    <p:spTree>
      <p:nvGrpSpPr>
        <p:cNvPr id="1" name=""/>
        <p:cNvGrpSpPr/>
        <p:nvPr/>
      </p:nvGrpSpPr>
      <p:grpSpPr>
        <a:xfrm>
          <a:off x="0" y="0"/>
          <a:ext cx="0" cy="0"/>
          <a:chOff x="0" y="0"/>
          <a:chExt cx="0" cy="0"/>
        </a:xfrm>
      </p:grpSpPr>
      <p:pic>
        <p:nvPicPr>
          <p:cNvPr id="3" name="Image 2" descr="Une image contenant parapluie, accessoire&#10;&#10;Description générée automatiquement">
            <a:extLst>
              <a:ext uri="{FF2B5EF4-FFF2-40B4-BE49-F238E27FC236}">
                <a16:creationId xmlns:a16="http://schemas.microsoft.com/office/drawing/2014/main" id="{9526C8E1-5DA1-3D62-76AC-2BC5B57CEA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10" name="Groupe 9">
            <a:extLst>
              <a:ext uri="{FF2B5EF4-FFF2-40B4-BE49-F238E27FC236}">
                <a16:creationId xmlns:a16="http://schemas.microsoft.com/office/drawing/2014/main" id="{A6C7B916-BC1A-3939-1380-FAE05B3FED0D}"/>
              </a:ext>
            </a:extLst>
          </p:cNvPr>
          <p:cNvGrpSpPr/>
          <p:nvPr userDrawn="1"/>
        </p:nvGrpSpPr>
        <p:grpSpPr>
          <a:xfrm>
            <a:off x="1292848" y="1149318"/>
            <a:ext cx="7449997" cy="775197"/>
            <a:chOff x="1292848" y="1149318"/>
            <a:chExt cx="7449997" cy="775197"/>
          </a:xfrm>
        </p:grpSpPr>
        <p:sp>
          <p:nvSpPr>
            <p:cNvPr id="11" name="Triangle isocèle 10">
              <a:extLst>
                <a:ext uri="{FF2B5EF4-FFF2-40B4-BE49-F238E27FC236}">
                  <a16:creationId xmlns:a16="http://schemas.microsoft.com/office/drawing/2014/main" id="{99A5FD2D-486A-3CD6-67D0-9D5047B4ADCA}"/>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E0D8A8E8-F4CE-2CA8-29E6-34FA9CCA316A}"/>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extLst>
                <a:ext uri="{FF2B5EF4-FFF2-40B4-BE49-F238E27FC236}">
                  <a16:creationId xmlns:a16="http://schemas.microsoft.com/office/drawing/2014/main" id="{31F0623D-CF8E-5559-7B1A-C2803DDC6BC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a:extLst>
                <a:ext uri="{FF2B5EF4-FFF2-40B4-BE49-F238E27FC236}">
                  <a16:creationId xmlns:a16="http://schemas.microsoft.com/office/drawing/2014/main" id="{4C3A6815-264A-DD51-D902-54E50B66E65A}"/>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isocèle 17">
              <a:extLst>
                <a:ext uri="{FF2B5EF4-FFF2-40B4-BE49-F238E27FC236}">
                  <a16:creationId xmlns:a16="http://schemas.microsoft.com/office/drawing/2014/main" id="{A7F53D56-862D-62C4-7A65-51ED620E9B33}"/>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8E80B25E-F2EA-5EEB-A04E-20CA54ED0049}"/>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9C259C18-908A-E3F2-683F-091EE3AC9A63}"/>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Cadre 15">
            <a:extLst>
              <a:ext uri="{FF2B5EF4-FFF2-40B4-BE49-F238E27FC236}">
                <a16:creationId xmlns:a16="http://schemas.microsoft.com/office/drawing/2014/main" id="{8408B43A-CEF8-B007-276C-81C364D88D99}"/>
              </a:ext>
            </a:extLst>
          </p:cNvPr>
          <p:cNvSpPr/>
          <p:nvPr userDrawn="1"/>
        </p:nvSpPr>
        <p:spPr>
          <a:xfrm>
            <a:off x="3908974" y="2101075"/>
            <a:ext cx="1395413" cy="3333750"/>
          </a:xfrm>
          <a:prstGeom prst="fram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cs typeface="Arial"/>
              </a:rPr>
              <a:t>CLUB</a:t>
            </a:r>
            <a:endParaRPr lang="en-US"/>
          </a:p>
        </p:txBody>
      </p:sp>
      <p:sp>
        <p:nvSpPr>
          <p:cNvPr id="32" name="Rectangle 31">
            <a:extLst>
              <a:ext uri="{FF2B5EF4-FFF2-40B4-BE49-F238E27FC236}">
                <a16:creationId xmlns:a16="http://schemas.microsoft.com/office/drawing/2014/main" id="{074C041F-B84C-3D32-D745-4EC84651515F}"/>
              </a:ext>
            </a:extLst>
          </p:cNvPr>
          <p:cNvSpPr/>
          <p:nvPr userDrawn="1"/>
        </p:nvSpPr>
        <p:spPr>
          <a:xfrm>
            <a:off x="3700845" y="2392633"/>
            <a:ext cx="584136" cy="582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contenu 22">
            <a:extLst>
              <a:ext uri="{FF2B5EF4-FFF2-40B4-BE49-F238E27FC236}">
                <a16:creationId xmlns:a16="http://schemas.microsoft.com/office/drawing/2014/main" id="{597121A6-8483-B126-4ECC-E6E001A016E6}"/>
              </a:ext>
            </a:extLst>
          </p:cNvPr>
          <p:cNvSpPr>
            <a:spLocks noGrp="1"/>
          </p:cNvSpPr>
          <p:nvPr>
            <p:ph sz="quarter" idx="27"/>
          </p:nvPr>
        </p:nvSpPr>
        <p:spPr>
          <a:xfrm>
            <a:off x="3757113" y="2448783"/>
            <a:ext cx="471600" cy="470612"/>
          </a:xfrm>
          <a:prstGeom prst="rect">
            <a:avLst/>
          </a:prstGeom>
        </p:spPr>
        <p:txBody>
          <a:bodyPr/>
          <a:lstStyle>
            <a:lvl1pPr marL="0" indent="0">
              <a:buNone/>
              <a:defRPr sz="100"/>
            </a:lvl1pPr>
          </a:lstStyle>
          <a:p>
            <a:pPr lvl="0"/>
            <a:endParaRPr lang="fr-FR"/>
          </a:p>
        </p:txBody>
      </p:sp>
      <p:sp>
        <p:nvSpPr>
          <p:cNvPr id="5" name="Espace réservé du texte 4">
            <a:extLst>
              <a:ext uri="{FF2B5EF4-FFF2-40B4-BE49-F238E27FC236}">
                <a16:creationId xmlns:a16="http://schemas.microsoft.com/office/drawing/2014/main" id="{5F2AD7F6-BF3F-F1FD-668A-EDF5F07429DB}"/>
              </a:ext>
            </a:extLst>
          </p:cNvPr>
          <p:cNvSpPr>
            <a:spLocks noGrp="1"/>
          </p:cNvSpPr>
          <p:nvPr userDrawn="1">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6" name="Espace réservé du texte 4">
            <a:extLst>
              <a:ext uri="{FF2B5EF4-FFF2-40B4-BE49-F238E27FC236}">
                <a16:creationId xmlns:a16="http://schemas.microsoft.com/office/drawing/2014/main" id="{9A2B9AA6-3B64-035C-315A-C458FD94DBBD}"/>
              </a:ext>
            </a:extLst>
          </p:cNvPr>
          <p:cNvSpPr>
            <a:spLocks noGrp="1"/>
          </p:cNvSpPr>
          <p:nvPr userDrawn="1">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7" name="Espace réservé du texte 4">
            <a:extLst>
              <a:ext uri="{FF2B5EF4-FFF2-40B4-BE49-F238E27FC236}">
                <a16:creationId xmlns:a16="http://schemas.microsoft.com/office/drawing/2014/main" id="{C40EF776-32F4-E182-8D02-FC57734F128D}"/>
              </a:ext>
            </a:extLst>
          </p:cNvPr>
          <p:cNvSpPr>
            <a:spLocks noGrp="1"/>
          </p:cNvSpPr>
          <p:nvPr userDrawn="1">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24" name="Rectangle 23">
            <a:extLst>
              <a:ext uri="{FF2B5EF4-FFF2-40B4-BE49-F238E27FC236}">
                <a16:creationId xmlns:a16="http://schemas.microsoft.com/office/drawing/2014/main" id="{6B1CC0E1-2BB2-D51C-CFDB-D10D31DD246C}"/>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3">
            <a:extLst>
              <a:ext uri="{FF2B5EF4-FFF2-40B4-BE49-F238E27FC236}">
                <a16:creationId xmlns:a16="http://schemas.microsoft.com/office/drawing/2014/main" id="{AC1F3072-5F78-6D11-411E-D7EE44EF3BCC}"/>
              </a:ext>
            </a:extLst>
          </p:cNvPr>
          <p:cNvSpPr>
            <a:spLocks noGrp="1"/>
          </p:cNvSpPr>
          <p:nvPr>
            <p:ph type="body" sz="quarter" idx="16" hasCustomPrompt="1"/>
          </p:nvPr>
        </p:nvSpPr>
        <p:spPr>
          <a:xfrm>
            <a:off x="1919785" y="2470939"/>
            <a:ext cx="1699590" cy="429532"/>
          </a:xfrm>
          <a:prstGeom prst="rect">
            <a:avLst/>
          </a:prstGeom>
          <a:solidFill>
            <a:srgbClr val="006AB4"/>
          </a:solidFill>
        </p:spPr>
        <p:txBody>
          <a:bodyPr wrap="square" anchor="ctr">
            <a:noAutofit/>
          </a:bodyPr>
          <a:lstStyle>
            <a:lvl1pPr marL="0" indent="0" algn="r"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4" name="Espace réservé du texte 3">
            <a:extLst>
              <a:ext uri="{FF2B5EF4-FFF2-40B4-BE49-F238E27FC236}">
                <a16:creationId xmlns:a16="http://schemas.microsoft.com/office/drawing/2014/main" id="{D6A53F1B-99F5-6C85-6AFF-A3797E3C3FA4}"/>
              </a:ext>
            </a:extLst>
          </p:cNvPr>
          <p:cNvSpPr>
            <a:spLocks noGrp="1"/>
          </p:cNvSpPr>
          <p:nvPr>
            <p:ph type="body" sz="quarter" idx="17" hasCustomPrompt="1"/>
          </p:nvPr>
        </p:nvSpPr>
        <p:spPr>
          <a:xfrm>
            <a:off x="1919785" y="3967039"/>
            <a:ext cx="1699590" cy="429532"/>
          </a:xfrm>
          <a:prstGeom prst="rect">
            <a:avLst/>
          </a:prstGeom>
          <a:solidFill>
            <a:srgbClr val="006AB4"/>
          </a:solidFill>
        </p:spPr>
        <p:txBody>
          <a:bodyPr wrap="square" anchor="ctr">
            <a:noAutofit/>
          </a:bodyPr>
          <a:lstStyle>
            <a:lvl1pPr marL="0" indent="0" algn="r"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8" name="Espace réservé du texte 3">
            <a:extLst>
              <a:ext uri="{FF2B5EF4-FFF2-40B4-BE49-F238E27FC236}">
                <a16:creationId xmlns:a16="http://schemas.microsoft.com/office/drawing/2014/main" id="{1B43F8DE-AC59-D663-26E4-9E28F028565A}"/>
              </a:ext>
            </a:extLst>
          </p:cNvPr>
          <p:cNvSpPr>
            <a:spLocks noGrp="1"/>
          </p:cNvSpPr>
          <p:nvPr>
            <p:ph type="body" sz="quarter" idx="18" hasCustomPrompt="1"/>
          </p:nvPr>
        </p:nvSpPr>
        <p:spPr>
          <a:xfrm>
            <a:off x="5581486" y="2999468"/>
            <a:ext cx="1703233" cy="429532"/>
          </a:xfrm>
          <a:prstGeom prst="rect">
            <a:avLst/>
          </a:prstGeom>
          <a:solidFill>
            <a:srgbClr val="006AB4"/>
          </a:solidFill>
        </p:spPr>
        <p:txBody>
          <a:bodyPr wrap="square" anchor="ctr">
            <a:no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9" name="Espace réservé du texte 3">
            <a:extLst>
              <a:ext uri="{FF2B5EF4-FFF2-40B4-BE49-F238E27FC236}">
                <a16:creationId xmlns:a16="http://schemas.microsoft.com/office/drawing/2014/main" id="{954A36FA-E3BD-50EA-4E70-CEE7EFE1A99D}"/>
              </a:ext>
            </a:extLst>
          </p:cNvPr>
          <p:cNvSpPr>
            <a:spLocks noGrp="1"/>
          </p:cNvSpPr>
          <p:nvPr>
            <p:ph type="body" sz="quarter" idx="19" hasCustomPrompt="1"/>
          </p:nvPr>
        </p:nvSpPr>
        <p:spPr>
          <a:xfrm>
            <a:off x="5581486" y="4490102"/>
            <a:ext cx="1703233" cy="429532"/>
          </a:xfrm>
          <a:prstGeom prst="rect">
            <a:avLst/>
          </a:prstGeom>
          <a:solidFill>
            <a:srgbClr val="006AB4"/>
          </a:solidFill>
        </p:spPr>
        <p:txBody>
          <a:bodyPr wrap="square" anchor="ctr">
            <a:no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21" name="Espace réservé du texte 3">
            <a:extLst>
              <a:ext uri="{FF2B5EF4-FFF2-40B4-BE49-F238E27FC236}">
                <a16:creationId xmlns:a16="http://schemas.microsoft.com/office/drawing/2014/main" id="{96C95F52-9472-92FB-D79B-3C3899C5C8B1}"/>
              </a:ext>
            </a:extLst>
          </p:cNvPr>
          <p:cNvSpPr>
            <a:spLocks noGrp="1"/>
          </p:cNvSpPr>
          <p:nvPr>
            <p:ph type="body" sz="quarter" idx="13"/>
          </p:nvPr>
        </p:nvSpPr>
        <p:spPr>
          <a:xfrm>
            <a:off x="309987" y="2970985"/>
            <a:ext cx="3312000" cy="771600"/>
          </a:xfrm>
          <a:prstGeom prst="rect">
            <a:avLst/>
          </a:prstGeom>
        </p:spPr>
        <p:txBody>
          <a:bodyPr/>
          <a:lstStyle>
            <a:lvl1pPr marL="0" indent="0" algn="r"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23" name="Espace réservé du texte 3">
            <a:extLst>
              <a:ext uri="{FF2B5EF4-FFF2-40B4-BE49-F238E27FC236}">
                <a16:creationId xmlns:a16="http://schemas.microsoft.com/office/drawing/2014/main" id="{96BCCDDD-E805-EB51-33DE-92C96DEFA111}"/>
              </a:ext>
            </a:extLst>
          </p:cNvPr>
          <p:cNvSpPr>
            <a:spLocks noGrp="1"/>
          </p:cNvSpPr>
          <p:nvPr>
            <p:ph type="body" sz="quarter" idx="24"/>
          </p:nvPr>
        </p:nvSpPr>
        <p:spPr>
          <a:xfrm>
            <a:off x="309987" y="4464780"/>
            <a:ext cx="3312000" cy="771600"/>
          </a:xfrm>
          <a:prstGeom prst="rect">
            <a:avLst/>
          </a:prstGeom>
        </p:spPr>
        <p:txBody>
          <a:bodyPr/>
          <a:lstStyle>
            <a:lvl1pPr marL="0" indent="0" algn="r"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25" name="Espace réservé du texte 3">
            <a:extLst>
              <a:ext uri="{FF2B5EF4-FFF2-40B4-BE49-F238E27FC236}">
                <a16:creationId xmlns:a16="http://schemas.microsoft.com/office/drawing/2014/main" id="{1B370BE7-6AD0-4578-45C5-DC4CEE5F6585}"/>
              </a:ext>
            </a:extLst>
          </p:cNvPr>
          <p:cNvSpPr>
            <a:spLocks noGrp="1"/>
          </p:cNvSpPr>
          <p:nvPr>
            <p:ph type="body" sz="quarter" idx="25"/>
          </p:nvPr>
        </p:nvSpPr>
        <p:spPr>
          <a:xfrm>
            <a:off x="5581487" y="3512157"/>
            <a:ext cx="3311369" cy="77160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26" name="Espace réservé du texte 3">
            <a:extLst>
              <a:ext uri="{FF2B5EF4-FFF2-40B4-BE49-F238E27FC236}">
                <a16:creationId xmlns:a16="http://schemas.microsoft.com/office/drawing/2014/main" id="{5525A519-237D-F0DC-65CF-347D0C54BCC2}"/>
              </a:ext>
            </a:extLst>
          </p:cNvPr>
          <p:cNvSpPr>
            <a:spLocks noGrp="1"/>
          </p:cNvSpPr>
          <p:nvPr>
            <p:ph type="body" sz="quarter" idx="26"/>
          </p:nvPr>
        </p:nvSpPr>
        <p:spPr>
          <a:xfrm>
            <a:off x="5581487" y="5000298"/>
            <a:ext cx="3311369" cy="77160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39" name="Rectangle 38">
            <a:extLst>
              <a:ext uri="{FF2B5EF4-FFF2-40B4-BE49-F238E27FC236}">
                <a16:creationId xmlns:a16="http://schemas.microsoft.com/office/drawing/2014/main" id="{70898E37-46FD-CF76-163A-1EC4527FCD1C}"/>
              </a:ext>
            </a:extLst>
          </p:cNvPr>
          <p:cNvSpPr/>
          <p:nvPr userDrawn="1"/>
        </p:nvSpPr>
        <p:spPr>
          <a:xfrm>
            <a:off x="3700845" y="3890382"/>
            <a:ext cx="584136" cy="582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space réservé du contenu 22">
            <a:extLst>
              <a:ext uri="{FF2B5EF4-FFF2-40B4-BE49-F238E27FC236}">
                <a16:creationId xmlns:a16="http://schemas.microsoft.com/office/drawing/2014/main" id="{8CD69E92-11BB-7CEB-75A8-54CFA047FD05}"/>
              </a:ext>
            </a:extLst>
          </p:cNvPr>
          <p:cNvSpPr>
            <a:spLocks noGrp="1"/>
          </p:cNvSpPr>
          <p:nvPr>
            <p:ph sz="quarter" idx="28"/>
          </p:nvPr>
        </p:nvSpPr>
        <p:spPr>
          <a:xfrm>
            <a:off x="3757113" y="3946532"/>
            <a:ext cx="471600" cy="470612"/>
          </a:xfrm>
          <a:prstGeom prst="rect">
            <a:avLst/>
          </a:prstGeom>
        </p:spPr>
        <p:txBody>
          <a:bodyPr/>
          <a:lstStyle>
            <a:lvl1pPr marL="0" indent="0">
              <a:buNone/>
              <a:defRPr sz="100"/>
            </a:lvl1pPr>
          </a:lstStyle>
          <a:p>
            <a:pPr lvl="0"/>
            <a:endParaRPr lang="fr-FR"/>
          </a:p>
        </p:txBody>
      </p:sp>
      <p:sp>
        <p:nvSpPr>
          <p:cNvPr id="41" name="Rectangle 40">
            <a:extLst>
              <a:ext uri="{FF2B5EF4-FFF2-40B4-BE49-F238E27FC236}">
                <a16:creationId xmlns:a16="http://schemas.microsoft.com/office/drawing/2014/main" id="{BDA03589-04FC-6CA8-1A90-AAB88AD0E525}"/>
              </a:ext>
            </a:extLst>
          </p:cNvPr>
          <p:cNvSpPr/>
          <p:nvPr userDrawn="1"/>
        </p:nvSpPr>
        <p:spPr>
          <a:xfrm>
            <a:off x="4919527" y="2924723"/>
            <a:ext cx="584136" cy="582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space réservé du contenu 22">
            <a:extLst>
              <a:ext uri="{FF2B5EF4-FFF2-40B4-BE49-F238E27FC236}">
                <a16:creationId xmlns:a16="http://schemas.microsoft.com/office/drawing/2014/main" id="{AAE5C436-7769-6060-9561-D9D8ADBB1377}"/>
              </a:ext>
            </a:extLst>
          </p:cNvPr>
          <p:cNvSpPr>
            <a:spLocks noGrp="1"/>
          </p:cNvSpPr>
          <p:nvPr>
            <p:ph sz="quarter" idx="29"/>
          </p:nvPr>
        </p:nvSpPr>
        <p:spPr>
          <a:xfrm>
            <a:off x="4975795" y="2986348"/>
            <a:ext cx="471600" cy="470612"/>
          </a:xfrm>
          <a:prstGeom prst="rect">
            <a:avLst/>
          </a:prstGeom>
        </p:spPr>
        <p:txBody>
          <a:bodyPr/>
          <a:lstStyle>
            <a:lvl1pPr marL="0" indent="0">
              <a:buNone/>
              <a:defRPr sz="100"/>
            </a:lvl1pPr>
          </a:lstStyle>
          <a:p>
            <a:pPr lvl="0"/>
            <a:endParaRPr lang="fr-FR"/>
          </a:p>
        </p:txBody>
      </p:sp>
      <p:sp>
        <p:nvSpPr>
          <p:cNvPr id="43" name="Rectangle 42">
            <a:extLst>
              <a:ext uri="{FF2B5EF4-FFF2-40B4-BE49-F238E27FC236}">
                <a16:creationId xmlns:a16="http://schemas.microsoft.com/office/drawing/2014/main" id="{AE011FC0-5D0E-4CDA-C8F6-2A4649F8FE0C}"/>
              </a:ext>
            </a:extLst>
          </p:cNvPr>
          <p:cNvSpPr/>
          <p:nvPr userDrawn="1"/>
        </p:nvSpPr>
        <p:spPr>
          <a:xfrm>
            <a:off x="4919527" y="4417144"/>
            <a:ext cx="584136" cy="582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contenu 22">
            <a:extLst>
              <a:ext uri="{FF2B5EF4-FFF2-40B4-BE49-F238E27FC236}">
                <a16:creationId xmlns:a16="http://schemas.microsoft.com/office/drawing/2014/main" id="{25588E6C-7DB3-79E2-16DC-EF424E0ED0F3}"/>
              </a:ext>
            </a:extLst>
          </p:cNvPr>
          <p:cNvSpPr>
            <a:spLocks noGrp="1"/>
          </p:cNvSpPr>
          <p:nvPr>
            <p:ph sz="quarter" idx="30"/>
          </p:nvPr>
        </p:nvSpPr>
        <p:spPr>
          <a:xfrm>
            <a:off x="4975795" y="4473294"/>
            <a:ext cx="471600" cy="470612"/>
          </a:xfrm>
          <a:prstGeom prst="rect">
            <a:avLst/>
          </a:prstGeom>
        </p:spPr>
        <p:txBody>
          <a:bodyPr/>
          <a:lstStyle>
            <a:lvl1pPr marL="0" indent="0">
              <a:buNone/>
              <a:defRPr sz="100"/>
            </a:lvl1pPr>
          </a:lstStyle>
          <a:p>
            <a:pPr lvl="0"/>
            <a:endParaRPr lang="fr-FR"/>
          </a:p>
        </p:txBody>
      </p:sp>
    </p:spTree>
    <p:extLst>
      <p:ext uri="{BB962C8B-B14F-4D97-AF65-F5344CB8AC3E}">
        <p14:creationId xmlns:p14="http://schemas.microsoft.com/office/powerpoint/2010/main" val="62634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rée de chapitre">
    <p:spTree>
      <p:nvGrpSpPr>
        <p:cNvPr id="1" name=""/>
        <p:cNvGrpSpPr/>
        <p:nvPr/>
      </p:nvGrpSpPr>
      <p:grpSpPr>
        <a:xfrm>
          <a:off x="0" y="0"/>
          <a:ext cx="0" cy="0"/>
          <a:chOff x="0" y="0"/>
          <a:chExt cx="0" cy="0"/>
        </a:xfrm>
      </p:grpSpPr>
      <p:pic>
        <p:nvPicPr>
          <p:cNvPr id="2" name="Image 1" descr="CREA01_FFME_POWERPOINT_FOND_STANDARD-0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
            <a:ext cx="9144000" cy="6857451"/>
          </a:xfrm>
          <a:prstGeom prst="rect">
            <a:avLst/>
          </a:prstGeom>
        </p:spPr>
      </p:pic>
      <p:sp>
        <p:nvSpPr>
          <p:cNvPr id="7" name="Titre 1"/>
          <p:cNvSpPr>
            <a:spLocks noGrp="1"/>
          </p:cNvSpPr>
          <p:nvPr>
            <p:ph type="ctrTitle" hasCustomPrompt="1"/>
          </p:nvPr>
        </p:nvSpPr>
        <p:spPr>
          <a:xfrm>
            <a:off x="1901890" y="1896790"/>
            <a:ext cx="6388850" cy="445859"/>
          </a:xfrm>
          <a:prstGeom prst="rect">
            <a:avLst/>
          </a:prstGeom>
        </p:spPr>
        <p:txBody>
          <a:bodyPr>
            <a:noAutofit/>
          </a:bodyPr>
          <a:lstStyle>
            <a:lvl1pPr marL="0" indent="0" algn="l">
              <a:buFontTx/>
              <a:buNone/>
              <a:defRPr sz="24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TITRE DE LA PARTIE</a:t>
            </a:r>
          </a:p>
        </p:txBody>
      </p:sp>
      <p:sp>
        <p:nvSpPr>
          <p:cNvPr id="8" name="Sous-titre 2"/>
          <p:cNvSpPr>
            <a:spLocks noGrp="1"/>
          </p:cNvSpPr>
          <p:nvPr>
            <p:ph type="subTitle" idx="1" hasCustomPrompt="1"/>
          </p:nvPr>
        </p:nvSpPr>
        <p:spPr>
          <a:xfrm>
            <a:off x="1901890" y="2377002"/>
            <a:ext cx="6400800" cy="359229"/>
          </a:xfrm>
          <a:prstGeom prst="rect">
            <a:avLst/>
          </a:prstGeom>
        </p:spPr>
        <p:txBody>
          <a:bodyPr>
            <a:noAutofit/>
          </a:bodyPr>
          <a:lstStyle>
            <a:lvl1pPr>
              <a:defRPr lang="fr-FR" sz="1800" b="0" dirty="0">
                <a:solidFill>
                  <a:srgbClr val="FFFFFF"/>
                </a:solidFill>
                <a:latin typeface="Inter" panose="02000503000000020004" pitchFamily="2" charset="0"/>
                <a:ea typeface="Inter" panose="02000503000000020004" pitchFamily="2" charset="0"/>
                <a:cs typeface="Inter" panose="02000503000000020004" pitchFamily="2" charset="0"/>
              </a:defRPr>
            </a:lvl1pPr>
          </a:lstStyle>
          <a:p>
            <a:pPr marL="0" lvl="0" indent="0">
              <a:buNone/>
            </a:pPr>
            <a:r>
              <a:rPr lang="fr-FR"/>
              <a:t>SOUS-TITRE</a:t>
            </a:r>
          </a:p>
        </p:txBody>
      </p:sp>
    </p:spTree>
    <p:extLst>
      <p:ext uri="{BB962C8B-B14F-4D97-AF65-F5344CB8AC3E}">
        <p14:creationId xmlns:p14="http://schemas.microsoft.com/office/powerpoint/2010/main" val="2699471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pic>
        <p:nvPicPr>
          <p:cNvPr id="11" name="Image 10" descr="Une image contenant parapluie, accessoire&#10;&#10;Description générée automatiquement">
            <a:extLst>
              <a:ext uri="{FF2B5EF4-FFF2-40B4-BE49-F238E27FC236}">
                <a16:creationId xmlns:a16="http://schemas.microsoft.com/office/drawing/2014/main" id="{F58432FB-D911-B05F-7C6B-8F920EACD8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2" name="Groupe 1">
            <a:extLst>
              <a:ext uri="{FF2B5EF4-FFF2-40B4-BE49-F238E27FC236}">
                <a16:creationId xmlns:a16="http://schemas.microsoft.com/office/drawing/2014/main" id="{DF2A48F4-BA86-8079-25AC-549AC442DF39}"/>
              </a:ext>
            </a:extLst>
          </p:cNvPr>
          <p:cNvGrpSpPr/>
          <p:nvPr userDrawn="1"/>
        </p:nvGrpSpPr>
        <p:grpSpPr>
          <a:xfrm>
            <a:off x="1292848" y="1149318"/>
            <a:ext cx="7449997" cy="775197"/>
            <a:chOff x="1292848" y="1149318"/>
            <a:chExt cx="7449997" cy="775197"/>
          </a:xfrm>
        </p:grpSpPr>
        <p:sp>
          <p:nvSpPr>
            <p:cNvPr id="3" name="Triangle isocèle 2">
              <a:extLst>
                <a:ext uri="{FF2B5EF4-FFF2-40B4-BE49-F238E27FC236}">
                  <a16:creationId xmlns:a16="http://schemas.microsoft.com/office/drawing/2014/main" id="{8DA59841-A772-AB41-D0FD-8C539DD0D8ED}"/>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88857C66-86DF-F492-1B28-E7E7C7D9F85E}"/>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a:extLst>
                <a:ext uri="{FF2B5EF4-FFF2-40B4-BE49-F238E27FC236}">
                  <a16:creationId xmlns:a16="http://schemas.microsoft.com/office/drawing/2014/main" id="{5A0D267E-1ABE-F3C8-9414-36FC51A80CA8}"/>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F86CCA19-0D00-F1ED-64F5-03CD22C72BC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8CEF733D-B633-E952-DCE5-93ADFF7AE366}"/>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a:extLst>
                <a:ext uri="{FF2B5EF4-FFF2-40B4-BE49-F238E27FC236}">
                  <a16:creationId xmlns:a16="http://schemas.microsoft.com/office/drawing/2014/main" id="{6C51FC3A-3F61-26C0-33DC-FD4A85F9D471}"/>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5AFC9839-1D12-048F-5BB9-1E597843695B}"/>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texte 3">
            <a:extLst>
              <a:ext uri="{FF2B5EF4-FFF2-40B4-BE49-F238E27FC236}">
                <a16:creationId xmlns:a16="http://schemas.microsoft.com/office/drawing/2014/main" id="{3226D4F2-148A-5B31-16FA-C65A77F62A33}"/>
              </a:ext>
            </a:extLst>
          </p:cNvPr>
          <p:cNvSpPr>
            <a:spLocks noGrp="1"/>
          </p:cNvSpPr>
          <p:nvPr>
            <p:ph type="body" sz="quarter" idx="13"/>
          </p:nvPr>
        </p:nvSpPr>
        <p:spPr>
          <a:xfrm>
            <a:off x="474517" y="1845454"/>
            <a:ext cx="8194967" cy="4527550"/>
          </a:xfrm>
          <a:prstGeom prst="rect">
            <a:avLst/>
          </a:prstGeom>
        </p:spPr>
        <p:txBody>
          <a:bodyPr/>
          <a:lstStyle>
            <a:lvl1pPr marL="342900" indent="-3429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texte 4">
            <a:extLst>
              <a:ext uri="{FF2B5EF4-FFF2-40B4-BE49-F238E27FC236}">
                <a16:creationId xmlns:a16="http://schemas.microsoft.com/office/drawing/2014/main" id="{FC7D90AF-5C1D-1D56-9134-28E18069A460}"/>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8" name="Espace réservé du texte 4">
            <a:extLst>
              <a:ext uri="{FF2B5EF4-FFF2-40B4-BE49-F238E27FC236}">
                <a16:creationId xmlns:a16="http://schemas.microsoft.com/office/drawing/2014/main" id="{C4454937-15DE-1EE0-6D70-2F6C66AD316F}"/>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9" name="Espace réservé du texte 4">
            <a:extLst>
              <a:ext uri="{FF2B5EF4-FFF2-40B4-BE49-F238E27FC236}">
                <a16:creationId xmlns:a16="http://schemas.microsoft.com/office/drawing/2014/main" id="{97D5C228-E17D-D2B0-A767-FC4995C5AB40}"/>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20" name="Rectangle 19">
            <a:extLst>
              <a:ext uri="{FF2B5EF4-FFF2-40B4-BE49-F238E27FC236}">
                <a16:creationId xmlns:a16="http://schemas.microsoft.com/office/drawing/2014/main" id="{1CD68BC2-E49E-02FF-317F-AD66EC75514F}"/>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4901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9_Disposition personnalisée">
    <p:spTree>
      <p:nvGrpSpPr>
        <p:cNvPr id="1" name=""/>
        <p:cNvGrpSpPr/>
        <p:nvPr/>
      </p:nvGrpSpPr>
      <p:grpSpPr>
        <a:xfrm>
          <a:off x="0" y="0"/>
          <a:ext cx="0" cy="0"/>
          <a:chOff x="0" y="0"/>
          <a:chExt cx="0" cy="0"/>
        </a:xfrm>
      </p:grpSpPr>
      <p:pic>
        <p:nvPicPr>
          <p:cNvPr id="11" name="Image 10" descr="Une image contenant parapluie, accessoire&#10;&#10;Description générée automatiquement">
            <a:extLst>
              <a:ext uri="{FF2B5EF4-FFF2-40B4-BE49-F238E27FC236}">
                <a16:creationId xmlns:a16="http://schemas.microsoft.com/office/drawing/2014/main" id="{F58432FB-D911-B05F-7C6B-8F920EACD8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7" name="Groupe 6">
            <a:extLst>
              <a:ext uri="{FF2B5EF4-FFF2-40B4-BE49-F238E27FC236}">
                <a16:creationId xmlns:a16="http://schemas.microsoft.com/office/drawing/2014/main" id="{27F9E10A-3A53-2ED3-61E3-E7928DAACAF0}"/>
              </a:ext>
            </a:extLst>
          </p:cNvPr>
          <p:cNvGrpSpPr/>
          <p:nvPr userDrawn="1"/>
        </p:nvGrpSpPr>
        <p:grpSpPr>
          <a:xfrm>
            <a:off x="1292848" y="1149318"/>
            <a:ext cx="7449997" cy="775197"/>
            <a:chOff x="1292848" y="1149318"/>
            <a:chExt cx="7449997" cy="775197"/>
          </a:xfrm>
        </p:grpSpPr>
        <p:sp>
          <p:nvSpPr>
            <p:cNvPr id="14" name="Triangle isocèle 13">
              <a:extLst>
                <a:ext uri="{FF2B5EF4-FFF2-40B4-BE49-F238E27FC236}">
                  <a16:creationId xmlns:a16="http://schemas.microsoft.com/office/drawing/2014/main" id="{7AD62C7A-ABED-6C38-E8FF-1F19F4854E2D}"/>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extLst>
                <a:ext uri="{FF2B5EF4-FFF2-40B4-BE49-F238E27FC236}">
                  <a16:creationId xmlns:a16="http://schemas.microsoft.com/office/drawing/2014/main" id="{32BE3188-0C04-25CC-66C7-19FB5785C7D1}"/>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isocèle 15">
              <a:extLst>
                <a:ext uri="{FF2B5EF4-FFF2-40B4-BE49-F238E27FC236}">
                  <a16:creationId xmlns:a16="http://schemas.microsoft.com/office/drawing/2014/main" id="{1F4AE551-D021-79C5-BC6D-58C01C26F14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EDE9B0B6-DD79-496D-8D64-26241EA8530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08F68517-4A8A-A1CD-324F-EE75B01BF16D}"/>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riangle isocèle 25">
              <a:extLst>
                <a:ext uri="{FF2B5EF4-FFF2-40B4-BE49-F238E27FC236}">
                  <a16:creationId xmlns:a16="http://schemas.microsoft.com/office/drawing/2014/main" id="{E7ABDD69-05EB-5A10-2FFC-35F8BDF4B1C3}"/>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isocèle 26">
              <a:extLst>
                <a:ext uri="{FF2B5EF4-FFF2-40B4-BE49-F238E27FC236}">
                  <a16:creationId xmlns:a16="http://schemas.microsoft.com/office/drawing/2014/main" id="{2DBD43B9-CD79-774E-D666-129F7B2F70D5}"/>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texte 3">
            <a:extLst>
              <a:ext uri="{FF2B5EF4-FFF2-40B4-BE49-F238E27FC236}">
                <a16:creationId xmlns:a16="http://schemas.microsoft.com/office/drawing/2014/main" id="{3226D4F2-148A-5B31-16FA-C65A77F62A33}"/>
              </a:ext>
            </a:extLst>
          </p:cNvPr>
          <p:cNvSpPr>
            <a:spLocks noGrp="1"/>
          </p:cNvSpPr>
          <p:nvPr>
            <p:ph type="body" sz="quarter" idx="13"/>
          </p:nvPr>
        </p:nvSpPr>
        <p:spPr>
          <a:xfrm>
            <a:off x="170680" y="3429000"/>
            <a:ext cx="2001750" cy="2652203"/>
          </a:xfrm>
          <a:prstGeom prst="rect">
            <a:avLst/>
          </a:prstGeom>
        </p:spPr>
        <p:txBody>
          <a:bodyPr/>
          <a:lstStyle>
            <a:lvl1pPr>
              <a:lnSpc>
                <a:spcPct val="120000"/>
              </a:lnSpc>
              <a:spcBef>
                <a:spcPts val="0"/>
              </a:spcBef>
              <a:spcAft>
                <a:spcPts val="600"/>
              </a:spcAft>
              <a:defRPr lang="fr-FR" sz="1000" b="0">
                <a:solidFill>
                  <a:srgbClr val="002C6E"/>
                </a:solidFill>
                <a:latin typeface="Inter" panose="02000503000000020004" pitchFamily="2" charset="0"/>
                <a:ea typeface="Inter" panose="02000503000000020004" pitchFamily="2" charset="0"/>
                <a:cs typeface="Inter" panose="02000503000000020004" pitchFamily="2" charset="0"/>
              </a:defRPr>
            </a:lvl1pPr>
          </a:lstStyle>
          <a:p>
            <a:pPr marL="266700" lvl="0" indent="-254000" defTabSz="457200">
              <a:spcBef>
                <a:spcPct val="20000"/>
              </a:spcBef>
              <a:buSzPct val="100000"/>
              <a:buFontTx/>
              <a:buBlip>
                <a:blip r:embed="rId3"/>
              </a:buBlip>
            </a:pPr>
            <a:r>
              <a:rPr lang="fr-FR"/>
              <a:t>Cliquez pour modifier les styles du texte du masque</a:t>
            </a:r>
          </a:p>
          <a:p>
            <a:pPr marL="266700" lvl="0" indent="-254000" defTabSz="457200">
              <a:spcBef>
                <a:spcPct val="20000"/>
              </a:spcBef>
              <a:buSzPct val="100000"/>
              <a:buFontTx/>
              <a:buBlip>
                <a:blip r:embed="rId3"/>
              </a:buBlip>
            </a:pPr>
            <a:endParaRPr lang="fr-FR"/>
          </a:p>
        </p:txBody>
      </p:sp>
      <p:sp>
        <p:nvSpPr>
          <p:cNvPr id="17" name="Espace réservé du texte 4">
            <a:extLst>
              <a:ext uri="{FF2B5EF4-FFF2-40B4-BE49-F238E27FC236}">
                <a16:creationId xmlns:a16="http://schemas.microsoft.com/office/drawing/2014/main" id="{FC7D90AF-5C1D-1D56-9134-28E18069A460}"/>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8" name="Espace réservé du texte 4">
            <a:extLst>
              <a:ext uri="{FF2B5EF4-FFF2-40B4-BE49-F238E27FC236}">
                <a16:creationId xmlns:a16="http://schemas.microsoft.com/office/drawing/2014/main" id="{C4454937-15DE-1EE0-6D70-2F6C66AD316F}"/>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9" name="Espace réservé du texte 4">
            <a:extLst>
              <a:ext uri="{FF2B5EF4-FFF2-40B4-BE49-F238E27FC236}">
                <a16:creationId xmlns:a16="http://schemas.microsoft.com/office/drawing/2014/main" id="{97D5C228-E17D-D2B0-A767-FC4995C5AB40}"/>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20" name="Rectangle 19">
            <a:extLst>
              <a:ext uri="{FF2B5EF4-FFF2-40B4-BE49-F238E27FC236}">
                <a16:creationId xmlns:a16="http://schemas.microsoft.com/office/drawing/2014/main" id="{1CD68BC2-E49E-02FF-317F-AD66EC75514F}"/>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3">
            <a:extLst>
              <a:ext uri="{FF2B5EF4-FFF2-40B4-BE49-F238E27FC236}">
                <a16:creationId xmlns:a16="http://schemas.microsoft.com/office/drawing/2014/main" id="{5FDBBAB4-EB8C-807A-3EA6-F6267AFF63F2}"/>
              </a:ext>
            </a:extLst>
          </p:cNvPr>
          <p:cNvSpPr>
            <a:spLocks noGrp="1"/>
          </p:cNvSpPr>
          <p:nvPr>
            <p:ph type="body" sz="quarter" idx="14"/>
          </p:nvPr>
        </p:nvSpPr>
        <p:spPr>
          <a:xfrm>
            <a:off x="2448448" y="3429000"/>
            <a:ext cx="2001750" cy="2652203"/>
          </a:xfrm>
          <a:prstGeom prst="rect">
            <a:avLst/>
          </a:prstGeom>
        </p:spPr>
        <p:txBody>
          <a:bodyPr/>
          <a:lstStyle>
            <a:lvl1pPr>
              <a:lnSpc>
                <a:spcPct val="120000"/>
              </a:lnSpc>
              <a:spcBef>
                <a:spcPts val="0"/>
              </a:spcBef>
              <a:spcAft>
                <a:spcPts val="600"/>
              </a:spcAft>
              <a:defRPr lang="fr-FR" sz="1000" b="0">
                <a:solidFill>
                  <a:srgbClr val="002C6E"/>
                </a:solidFill>
                <a:latin typeface="Inter" panose="02000503000000020004" pitchFamily="2" charset="0"/>
                <a:ea typeface="Inter" panose="02000503000000020004" pitchFamily="2" charset="0"/>
                <a:cs typeface="Inter" panose="02000503000000020004" pitchFamily="2" charset="0"/>
              </a:defRPr>
            </a:lvl1pPr>
          </a:lstStyle>
          <a:p>
            <a:pPr marL="266700" lvl="0" indent="-254000" defTabSz="457200">
              <a:spcBef>
                <a:spcPct val="20000"/>
              </a:spcBef>
              <a:buSzPct val="100000"/>
              <a:buFontTx/>
              <a:buBlip>
                <a:blip r:embed="rId3"/>
              </a:buBlip>
            </a:pPr>
            <a:r>
              <a:rPr lang="fr-FR"/>
              <a:t>Cliquez pour modifier les styles du texte du masque</a:t>
            </a:r>
          </a:p>
          <a:p>
            <a:pPr marL="266700" lvl="0" indent="-254000" defTabSz="457200">
              <a:spcBef>
                <a:spcPct val="20000"/>
              </a:spcBef>
              <a:buSzPct val="100000"/>
              <a:buFontTx/>
              <a:buBlip>
                <a:blip r:embed="rId3"/>
              </a:buBlip>
            </a:pPr>
            <a:endParaRPr lang="fr-FR"/>
          </a:p>
        </p:txBody>
      </p:sp>
      <p:sp>
        <p:nvSpPr>
          <p:cNvPr id="3" name="Espace réservé du texte 3">
            <a:extLst>
              <a:ext uri="{FF2B5EF4-FFF2-40B4-BE49-F238E27FC236}">
                <a16:creationId xmlns:a16="http://schemas.microsoft.com/office/drawing/2014/main" id="{2105BD45-22CA-6A03-74BD-05CCC7DEB849}"/>
              </a:ext>
            </a:extLst>
          </p:cNvPr>
          <p:cNvSpPr>
            <a:spLocks noGrp="1"/>
          </p:cNvSpPr>
          <p:nvPr>
            <p:ph type="body" sz="quarter" idx="15"/>
          </p:nvPr>
        </p:nvSpPr>
        <p:spPr>
          <a:xfrm>
            <a:off x="4726216" y="3429000"/>
            <a:ext cx="2001750" cy="2652203"/>
          </a:xfrm>
          <a:prstGeom prst="rect">
            <a:avLst/>
          </a:prstGeom>
        </p:spPr>
        <p:txBody>
          <a:bodyPr/>
          <a:lstStyle>
            <a:lvl1pPr>
              <a:lnSpc>
                <a:spcPct val="120000"/>
              </a:lnSpc>
              <a:spcBef>
                <a:spcPts val="0"/>
              </a:spcBef>
              <a:spcAft>
                <a:spcPts val="600"/>
              </a:spcAft>
              <a:defRPr lang="fr-FR" sz="1000" b="0">
                <a:solidFill>
                  <a:srgbClr val="002C6E"/>
                </a:solidFill>
                <a:latin typeface="Inter" panose="02000503000000020004" pitchFamily="2" charset="0"/>
                <a:ea typeface="Inter" panose="02000503000000020004" pitchFamily="2" charset="0"/>
                <a:cs typeface="Inter" panose="02000503000000020004" pitchFamily="2" charset="0"/>
              </a:defRPr>
            </a:lvl1pPr>
          </a:lstStyle>
          <a:p>
            <a:pPr marL="266700" lvl="0" indent="-254000" defTabSz="457200">
              <a:spcBef>
                <a:spcPct val="20000"/>
              </a:spcBef>
              <a:buSzPct val="100000"/>
              <a:buFontTx/>
              <a:buBlip>
                <a:blip r:embed="rId3"/>
              </a:buBlip>
            </a:pPr>
            <a:r>
              <a:rPr lang="fr-FR"/>
              <a:t>Cliquez pour modifier les styles du texte du masque</a:t>
            </a:r>
          </a:p>
          <a:p>
            <a:pPr marL="266700" lvl="0" indent="-254000" defTabSz="457200">
              <a:spcBef>
                <a:spcPct val="20000"/>
              </a:spcBef>
              <a:buSzPct val="100000"/>
              <a:buFontTx/>
              <a:buBlip>
                <a:blip r:embed="rId3"/>
              </a:buBlip>
            </a:pPr>
            <a:endParaRPr lang="fr-FR"/>
          </a:p>
        </p:txBody>
      </p:sp>
      <p:cxnSp>
        <p:nvCxnSpPr>
          <p:cNvPr id="8" name="Connecteur droit 7">
            <a:extLst>
              <a:ext uri="{FF2B5EF4-FFF2-40B4-BE49-F238E27FC236}">
                <a16:creationId xmlns:a16="http://schemas.microsoft.com/office/drawing/2014/main" id="{D7266A39-A613-A579-BFAF-219288A48582}"/>
              </a:ext>
            </a:extLst>
          </p:cNvPr>
          <p:cNvCxnSpPr>
            <a:cxnSpLocks/>
          </p:cNvCxnSpPr>
          <p:nvPr userDrawn="1"/>
        </p:nvCxnSpPr>
        <p:spPr>
          <a:xfrm>
            <a:off x="2303598" y="2015231"/>
            <a:ext cx="0" cy="4065972"/>
          </a:xfrm>
          <a:prstGeom prst="line">
            <a:avLst/>
          </a:prstGeom>
          <a:ln w="28575" cap="rnd">
            <a:solidFill>
              <a:srgbClr val="006AB4"/>
            </a:solidFill>
            <a:prstDash val="sysDot"/>
          </a:ln>
        </p:spPr>
        <p:style>
          <a:lnRef idx="1">
            <a:schemeClr val="accent1"/>
          </a:lnRef>
          <a:fillRef idx="0">
            <a:schemeClr val="accent1"/>
          </a:fillRef>
          <a:effectRef idx="0">
            <a:schemeClr val="accent1"/>
          </a:effectRef>
          <a:fontRef idx="minor">
            <a:schemeClr val="tx1"/>
          </a:fontRef>
        </p:style>
      </p:cxnSp>
      <p:sp>
        <p:nvSpPr>
          <p:cNvPr id="23" name="Espace réservé du contenu 22">
            <a:extLst>
              <a:ext uri="{FF2B5EF4-FFF2-40B4-BE49-F238E27FC236}">
                <a16:creationId xmlns:a16="http://schemas.microsoft.com/office/drawing/2014/main" id="{69B7D0F6-EC12-116C-CFC8-583BE1714A13}"/>
              </a:ext>
            </a:extLst>
          </p:cNvPr>
          <p:cNvSpPr>
            <a:spLocks noGrp="1"/>
          </p:cNvSpPr>
          <p:nvPr>
            <p:ph sz="quarter" idx="19"/>
          </p:nvPr>
        </p:nvSpPr>
        <p:spPr>
          <a:xfrm>
            <a:off x="183327" y="2314702"/>
            <a:ext cx="2000107" cy="1049935"/>
          </a:xfrm>
          <a:prstGeom prst="rect">
            <a:avLst/>
          </a:prstGeom>
          <a:solidFill>
            <a:schemeClr val="bg1"/>
          </a:solidFill>
        </p:spPr>
        <p:txBody>
          <a:bodyPr/>
          <a:lstStyle>
            <a:lvl1pPr marL="0" indent="0">
              <a:buNone/>
              <a:defRPr sz="100">
                <a:solidFill>
                  <a:srgbClr val="006AB4"/>
                </a:solidFill>
              </a:defRPr>
            </a:lvl1pPr>
          </a:lstStyle>
          <a:p>
            <a:pPr lvl="0"/>
            <a:endParaRPr lang="fr-FR"/>
          </a:p>
        </p:txBody>
      </p:sp>
      <p:sp>
        <p:nvSpPr>
          <p:cNvPr id="24" name="Espace réservé du contenu 22">
            <a:extLst>
              <a:ext uri="{FF2B5EF4-FFF2-40B4-BE49-F238E27FC236}">
                <a16:creationId xmlns:a16="http://schemas.microsoft.com/office/drawing/2014/main" id="{BDC51D63-C50A-F9B5-D4C5-CB6C9A6BF258}"/>
              </a:ext>
            </a:extLst>
          </p:cNvPr>
          <p:cNvSpPr>
            <a:spLocks noGrp="1"/>
          </p:cNvSpPr>
          <p:nvPr>
            <p:ph sz="quarter" idx="20"/>
          </p:nvPr>
        </p:nvSpPr>
        <p:spPr>
          <a:xfrm>
            <a:off x="2456879" y="2314702"/>
            <a:ext cx="2000107" cy="1049935"/>
          </a:xfrm>
          <a:prstGeom prst="rect">
            <a:avLst/>
          </a:prstGeom>
          <a:solidFill>
            <a:schemeClr val="bg1"/>
          </a:solidFill>
        </p:spPr>
        <p:txBody>
          <a:bodyPr/>
          <a:lstStyle>
            <a:lvl1pPr marL="0" indent="0">
              <a:buNone/>
              <a:defRPr sz="100">
                <a:solidFill>
                  <a:srgbClr val="006AB4"/>
                </a:solidFill>
              </a:defRPr>
            </a:lvl1pPr>
          </a:lstStyle>
          <a:p>
            <a:pPr lvl="0"/>
            <a:endParaRPr lang="fr-FR"/>
          </a:p>
        </p:txBody>
      </p:sp>
      <p:sp>
        <p:nvSpPr>
          <p:cNvPr id="25" name="Espace réservé du contenu 22">
            <a:extLst>
              <a:ext uri="{FF2B5EF4-FFF2-40B4-BE49-F238E27FC236}">
                <a16:creationId xmlns:a16="http://schemas.microsoft.com/office/drawing/2014/main" id="{65603AED-EC84-0E7A-A952-C2FC4394A251}"/>
              </a:ext>
            </a:extLst>
          </p:cNvPr>
          <p:cNvSpPr>
            <a:spLocks noGrp="1"/>
          </p:cNvSpPr>
          <p:nvPr>
            <p:ph sz="quarter" idx="21"/>
          </p:nvPr>
        </p:nvSpPr>
        <p:spPr>
          <a:xfrm>
            <a:off x="4730431" y="2314702"/>
            <a:ext cx="2000107" cy="1049935"/>
          </a:xfrm>
          <a:prstGeom prst="rect">
            <a:avLst/>
          </a:prstGeom>
          <a:solidFill>
            <a:schemeClr val="bg1"/>
          </a:solidFill>
        </p:spPr>
        <p:txBody>
          <a:bodyPr/>
          <a:lstStyle>
            <a:lvl1pPr marL="0" indent="0">
              <a:buNone/>
              <a:defRPr sz="100">
                <a:solidFill>
                  <a:srgbClr val="006AB4"/>
                </a:solidFill>
              </a:defRPr>
            </a:lvl1pPr>
          </a:lstStyle>
          <a:p>
            <a:pPr lvl="0"/>
            <a:endParaRPr lang="fr-FR"/>
          </a:p>
        </p:txBody>
      </p:sp>
      <p:sp>
        <p:nvSpPr>
          <p:cNvPr id="4" name="Espace réservé du texte 3">
            <a:extLst>
              <a:ext uri="{FF2B5EF4-FFF2-40B4-BE49-F238E27FC236}">
                <a16:creationId xmlns:a16="http://schemas.microsoft.com/office/drawing/2014/main" id="{569E51B0-F48A-FF12-B93D-E788D0338F65}"/>
              </a:ext>
            </a:extLst>
          </p:cNvPr>
          <p:cNvSpPr>
            <a:spLocks noGrp="1"/>
          </p:cNvSpPr>
          <p:nvPr>
            <p:ph type="body" sz="quarter" idx="16" hasCustomPrompt="1"/>
          </p:nvPr>
        </p:nvSpPr>
        <p:spPr>
          <a:xfrm rot="20903823">
            <a:off x="112859" y="1788150"/>
            <a:ext cx="1946883" cy="561355"/>
          </a:xfrm>
          <a:prstGeom prst="rect">
            <a:avLst/>
          </a:prstGeom>
          <a:solidFill>
            <a:schemeClr val="bg1"/>
          </a:solidFill>
        </p:spPr>
        <p:txBody>
          <a:bodyPr anchor="ctr">
            <a:noAutofit/>
          </a:bodyPr>
          <a:lstStyle>
            <a:lvl1pPr marL="0" indent="0" algn="l" defTabSz="457200" rtl="0" eaLnBrk="1" latinLnBrk="0" hangingPunct="1">
              <a:spcBef>
                <a:spcPct val="20000"/>
              </a:spcBef>
              <a:buSzPct val="100000"/>
              <a:buFontTx/>
              <a:buNone/>
              <a:defRPr lang="fr-FR" sz="1600" b="1" kern="1200" cap="small" baseline="0" dirty="0" smtClean="0">
                <a:solidFill>
                  <a:srgbClr val="006AB4"/>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5" name="Espace réservé du texte 3">
            <a:extLst>
              <a:ext uri="{FF2B5EF4-FFF2-40B4-BE49-F238E27FC236}">
                <a16:creationId xmlns:a16="http://schemas.microsoft.com/office/drawing/2014/main" id="{031087F8-2533-6212-C5E7-3980D7CF37B9}"/>
              </a:ext>
            </a:extLst>
          </p:cNvPr>
          <p:cNvSpPr>
            <a:spLocks noGrp="1"/>
          </p:cNvSpPr>
          <p:nvPr>
            <p:ph type="body" sz="quarter" idx="17" hasCustomPrompt="1"/>
          </p:nvPr>
        </p:nvSpPr>
        <p:spPr>
          <a:xfrm rot="20903823">
            <a:off x="2390627" y="1788150"/>
            <a:ext cx="1946883" cy="561355"/>
          </a:xfrm>
          <a:prstGeom prst="rect">
            <a:avLst/>
          </a:prstGeom>
          <a:solidFill>
            <a:schemeClr val="bg1"/>
          </a:solidFill>
        </p:spPr>
        <p:txBody>
          <a:bodyPr anchor="ctr">
            <a:noAutofit/>
          </a:bodyPr>
          <a:lstStyle>
            <a:lvl1pPr marL="0" indent="0" algn="l" defTabSz="457200" rtl="0" eaLnBrk="1" latinLnBrk="0" hangingPunct="1">
              <a:spcBef>
                <a:spcPct val="20000"/>
              </a:spcBef>
              <a:buSzPct val="100000"/>
              <a:buFontTx/>
              <a:buNone/>
              <a:defRPr lang="fr-FR" sz="1600" b="1" kern="1200" cap="small" baseline="0" dirty="0" smtClean="0">
                <a:solidFill>
                  <a:srgbClr val="006AB4"/>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6" name="Espace réservé du texte 3">
            <a:extLst>
              <a:ext uri="{FF2B5EF4-FFF2-40B4-BE49-F238E27FC236}">
                <a16:creationId xmlns:a16="http://schemas.microsoft.com/office/drawing/2014/main" id="{D9A193E1-B40C-7E6B-806A-6B2913DB781F}"/>
              </a:ext>
            </a:extLst>
          </p:cNvPr>
          <p:cNvSpPr>
            <a:spLocks noGrp="1"/>
          </p:cNvSpPr>
          <p:nvPr>
            <p:ph type="body" sz="quarter" idx="18" hasCustomPrompt="1"/>
          </p:nvPr>
        </p:nvSpPr>
        <p:spPr>
          <a:xfrm rot="20903823">
            <a:off x="4668395" y="1788150"/>
            <a:ext cx="1946883" cy="561355"/>
          </a:xfrm>
          <a:prstGeom prst="rect">
            <a:avLst/>
          </a:prstGeom>
          <a:solidFill>
            <a:schemeClr val="bg1"/>
          </a:solidFill>
        </p:spPr>
        <p:txBody>
          <a:bodyPr anchor="ctr">
            <a:noAutofit/>
          </a:bodyPr>
          <a:lstStyle>
            <a:lvl1pPr marL="0" indent="0" algn="l" defTabSz="457200" rtl="0" eaLnBrk="1" latinLnBrk="0" hangingPunct="1">
              <a:spcBef>
                <a:spcPct val="20000"/>
              </a:spcBef>
              <a:buSzPct val="100000"/>
              <a:buFontTx/>
              <a:buNone/>
              <a:defRPr lang="fr-FR" sz="1600" b="1" kern="1200" cap="small" baseline="0" dirty="0" smtClean="0">
                <a:solidFill>
                  <a:srgbClr val="006AB4"/>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37" name="Espace réservé du texte 3">
            <a:extLst>
              <a:ext uri="{FF2B5EF4-FFF2-40B4-BE49-F238E27FC236}">
                <a16:creationId xmlns:a16="http://schemas.microsoft.com/office/drawing/2014/main" id="{BCBE174A-24EC-3A4E-1B67-D6A22FEFBCD4}"/>
              </a:ext>
            </a:extLst>
          </p:cNvPr>
          <p:cNvSpPr>
            <a:spLocks noGrp="1"/>
          </p:cNvSpPr>
          <p:nvPr>
            <p:ph type="body" sz="quarter" idx="22"/>
          </p:nvPr>
        </p:nvSpPr>
        <p:spPr>
          <a:xfrm>
            <a:off x="7003985" y="3429000"/>
            <a:ext cx="2001750" cy="2652203"/>
          </a:xfrm>
          <a:prstGeom prst="rect">
            <a:avLst/>
          </a:prstGeom>
        </p:spPr>
        <p:txBody>
          <a:bodyPr/>
          <a:lstStyle>
            <a:lvl1pPr>
              <a:lnSpc>
                <a:spcPct val="120000"/>
              </a:lnSpc>
              <a:spcBef>
                <a:spcPts val="0"/>
              </a:spcBef>
              <a:spcAft>
                <a:spcPts val="600"/>
              </a:spcAft>
              <a:defRPr lang="fr-FR" sz="1000" b="0">
                <a:solidFill>
                  <a:srgbClr val="002C6E"/>
                </a:solidFill>
                <a:latin typeface="Inter" panose="02000503000000020004" pitchFamily="2" charset="0"/>
                <a:ea typeface="Inter" panose="02000503000000020004" pitchFamily="2" charset="0"/>
                <a:cs typeface="Inter" panose="02000503000000020004" pitchFamily="2" charset="0"/>
              </a:defRPr>
            </a:lvl1pPr>
          </a:lstStyle>
          <a:p>
            <a:pPr marL="266700" lvl="0" indent="-254000" defTabSz="457200">
              <a:spcBef>
                <a:spcPct val="20000"/>
              </a:spcBef>
              <a:buSzPct val="100000"/>
              <a:buFontTx/>
              <a:buBlip>
                <a:blip r:embed="rId3"/>
              </a:buBlip>
            </a:pPr>
            <a:r>
              <a:rPr lang="fr-FR"/>
              <a:t>Cliquez pour modifier les styles du texte du masque</a:t>
            </a:r>
          </a:p>
          <a:p>
            <a:pPr marL="266700" lvl="0" indent="-254000" defTabSz="457200">
              <a:spcBef>
                <a:spcPct val="20000"/>
              </a:spcBef>
              <a:buSzPct val="100000"/>
              <a:buFontTx/>
              <a:buBlip>
                <a:blip r:embed="rId3"/>
              </a:buBlip>
            </a:pPr>
            <a:endParaRPr lang="fr-FR"/>
          </a:p>
        </p:txBody>
      </p:sp>
      <p:sp>
        <p:nvSpPr>
          <p:cNvPr id="39" name="Espace réservé du contenu 22">
            <a:extLst>
              <a:ext uri="{FF2B5EF4-FFF2-40B4-BE49-F238E27FC236}">
                <a16:creationId xmlns:a16="http://schemas.microsoft.com/office/drawing/2014/main" id="{A438ADF8-A776-467D-C2F4-F5096C837311}"/>
              </a:ext>
            </a:extLst>
          </p:cNvPr>
          <p:cNvSpPr>
            <a:spLocks noGrp="1"/>
          </p:cNvSpPr>
          <p:nvPr>
            <p:ph sz="quarter" idx="23"/>
          </p:nvPr>
        </p:nvSpPr>
        <p:spPr>
          <a:xfrm>
            <a:off x="7003984" y="2314702"/>
            <a:ext cx="2000107" cy="1049935"/>
          </a:xfrm>
          <a:prstGeom prst="rect">
            <a:avLst/>
          </a:prstGeom>
          <a:solidFill>
            <a:schemeClr val="bg1"/>
          </a:solidFill>
        </p:spPr>
        <p:txBody>
          <a:bodyPr/>
          <a:lstStyle>
            <a:lvl1pPr marL="0" indent="0">
              <a:buNone/>
              <a:defRPr sz="100">
                <a:solidFill>
                  <a:srgbClr val="006AB4"/>
                </a:solidFill>
              </a:defRPr>
            </a:lvl1pPr>
          </a:lstStyle>
          <a:p>
            <a:pPr lvl="0"/>
            <a:endParaRPr lang="fr-FR" dirty="0"/>
          </a:p>
        </p:txBody>
      </p:sp>
      <p:sp>
        <p:nvSpPr>
          <p:cNvPr id="40" name="Espace réservé du texte 3">
            <a:extLst>
              <a:ext uri="{FF2B5EF4-FFF2-40B4-BE49-F238E27FC236}">
                <a16:creationId xmlns:a16="http://schemas.microsoft.com/office/drawing/2014/main" id="{0CDEF215-F65B-DB40-4E24-D08A33252267}"/>
              </a:ext>
            </a:extLst>
          </p:cNvPr>
          <p:cNvSpPr>
            <a:spLocks noGrp="1"/>
          </p:cNvSpPr>
          <p:nvPr>
            <p:ph type="body" sz="quarter" idx="24" hasCustomPrompt="1"/>
          </p:nvPr>
        </p:nvSpPr>
        <p:spPr>
          <a:xfrm rot="20903823">
            <a:off x="6946164" y="1788151"/>
            <a:ext cx="1946883" cy="561354"/>
          </a:xfrm>
          <a:prstGeom prst="rect">
            <a:avLst/>
          </a:prstGeom>
          <a:solidFill>
            <a:schemeClr val="bg1"/>
          </a:solidFill>
        </p:spPr>
        <p:txBody>
          <a:bodyPr anchor="ctr">
            <a:noAutofit/>
          </a:bodyPr>
          <a:lstStyle>
            <a:lvl1pPr marL="0" indent="0" algn="l" defTabSz="457200" rtl="0" eaLnBrk="1" latinLnBrk="0" hangingPunct="1">
              <a:spcBef>
                <a:spcPct val="20000"/>
              </a:spcBef>
              <a:buSzPct val="100000"/>
              <a:buFontTx/>
              <a:buNone/>
              <a:defRPr lang="fr-FR" sz="1600" b="1" kern="1200" cap="small" baseline="0" dirty="0" smtClean="0">
                <a:solidFill>
                  <a:srgbClr val="006AB4"/>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cxnSp>
        <p:nvCxnSpPr>
          <p:cNvPr id="53" name="Connecteur droit 52">
            <a:extLst>
              <a:ext uri="{FF2B5EF4-FFF2-40B4-BE49-F238E27FC236}">
                <a16:creationId xmlns:a16="http://schemas.microsoft.com/office/drawing/2014/main" id="{C4A2D89B-AEDB-4A9B-897A-BCB74351C9EC}"/>
              </a:ext>
            </a:extLst>
          </p:cNvPr>
          <p:cNvCxnSpPr>
            <a:cxnSpLocks/>
          </p:cNvCxnSpPr>
          <p:nvPr userDrawn="1"/>
        </p:nvCxnSpPr>
        <p:spPr>
          <a:xfrm>
            <a:off x="4572000" y="2015231"/>
            <a:ext cx="0" cy="4065972"/>
          </a:xfrm>
          <a:prstGeom prst="line">
            <a:avLst/>
          </a:prstGeom>
          <a:ln w="28575" cap="rnd">
            <a:solidFill>
              <a:srgbClr val="006AB4"/>
            </a:solidFill>
            <a:prstDash val="sysDot"/>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1D7E5445-5ABB-51FA-5A29-07D0F442168E}"/>
              </a:ext>
            </a:extLst>
          </p:cNvPr>
          <p:cNvCxnSpPr>
            <a:cxnSpLocks/>
          </p:cNvCxnSpPr>
          <p:nvPr userDrawn="1"/>
        </p:nvCxnSpPr>
        <p:spPr>
          <a:xfrm>
            <a:off x="6871648" y="2015231"/>
            <a:ext cx="0" cy="4065972"/>
          </a:xfrm>
          <a:prstGeom prst="line">
            <a:avLst/>
          </a:prstGeom>
          <a:ln w="28575" cap="rnd">
            <a:solidFill>
              <a:srgbClr val="006AB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285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8_Disposition personnalisée">
    <p:spTree>
      <p:nvGrpSpPr>
        <p:cNvPr id="1" name=""/>
        <p:cNvGrpSpPr/>
        <p:nvPr/>
      </p:nvGrpSpPr>
      <p:grpSpPr>
        <a:xfrm>
          <a:off x="0" y="0"/>
          <a:ext cx="0" cy="0"/>
          <a:chOff x="0" y="0"/>
          <a:chExt cx="0" cy="0"/>
        </a:xfrm>
      </p:grpSpPr>
      <p:pic>
        <p:nvPicPr>
          <p:cNvPr id="11" name="Image 10" descr="Une image contenant parapluie, accessoire&#10;&#10;Description générée automatiquement">
            <a:extLst>
              <a:ext uri="{FF2B5EF4-FFF2-40B4-BE49-F238E27FC236}">
                <a16:creationId xmlns:a16="http://schemas.microsoft.com/office/drawing/2014/main" id="{F58432FB-D911-B05F-7C6B-8F920EACD8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7" name="Groupe 6">
            <a:extLst>
              <a:ext uri="{FF2B5EF4-FFF2-40B4-BE49-F238E27FC236}">
                <a16:creationId xmlns:a16="http://schemas.microsoft.com/office/drawing/2014/main" id="{27F9E10A-3A53-2ED3-61E3-E7928DAACAF0}"/>
              </a:ext>
            </a:extLst>
          </p:cNvPr>
          <p:cNvGrpSpPr/>
          <p:nvPr userDrawn="1"/>
        </p:nvGrpSpPr>
        <p:grpSpPr>
          <a:xfrm>
            <a:off x="1292848" y="1149318"/>
            <a:ext cx="7449997" cy="775197"/>
            <a:chOff x="1292848" y="1149318"/>
            <a:chExt cx="7449997" cy="775197"/>
          </a:xfrm>
        </p:grpSpPr>
        <p:sp>
          <p:nvSpPr>
            <p:cNvPr id="14" name="Triangle isocèle 13">
              <a:extLst>
                <a:ext uri="{FF2B5EF4-FFF2-40B4-BE49-F238E27FC236}">
                  <a16:creationId xmlns:a16="http://schemas.microsoft.com/office/drawing/2014/main" id="{7AD62C7A-ABED-6C38-E8FF-1F19F4854E2D}"/>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extLst>
                <a:ext uri="{FF2B5EF4-FFF2-40B4-BE49-F238E27FC236}">
                  <a16:creationId xmlns:a16="http://schemas.microsoft.com/office/drawing/2014/main" id="{32BE3188-0C04-25CC-66C7-19FB5785C7D1}"/>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isocèle 15">
              <a:extLst>
                <a:ext uri="{FF2B5EF4-FFF2-40B4-BE49-F238E27FC236}">
                  <a16:creationId xmlns:a16="http://schemas.microsoft.com/office/drawing/2014/main" id="{1F4AE551-D021-79C5-BC6D-58C01C26F14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EDE9B0B6-DD79-496D-8D64-26241EA8530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08F68517-4A8A-A1CD-324F-EE75B01BF16D}"/>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riangle isocèle 25">
              <a:extLst>
                <a:ext uri="{FF2B5EF4-FFF2-40B4-BE49-F238E27FC236}">
                  <a16:creationId xmlns:a16="http://schemas.microsoft.com/office/drawing/2014/main" id="{E7ABDD69-05EB-5A10-2FFC-35F8BDF4B1C3}"/>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isocèle 26">
              <a:extLst>
                <a:ext uri="{FF2B5EF4-FFF2-40B4-BE49-F238E27FC236}">
                  <a16:creationId xmlns:a16="http://schemas.microsoft.com/office/drawing/2014/main" id="{2DBD43B9-CD79-774E-D666-129F7B2F70D5}"/>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texte 3">
            <a:extLst>
              <a:ext uri="{FF2B5EF4-FFF2-40B4-BE49-F238E27FC236}">
                <a16:creationId xmlns:a16="http://schemas.microsoft.com/office/drawing/2014/main" id="{3226D4F2-148A-5B31-16FA-C65A77F62A33}"/>
              </a:ext>
            </a:extLst>
          </p:cNvPr>
          <p:cNvSpPr>
            <a:spLocks noGrp="1"/>
          </p:cNvSpPr>
          <p:nvPr>
            <p:ph type="body" sz="quarter" idx="13"/>
          </p:nvPr>
        </p:nvSpPr>
        <p:spPr>
          <a:xfrm>
            <a:off x="474518" y="2533650"/>
            <a:ext cx="2544908" cy="337185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17" name="Espace réservé du texte 4">
            <a:extLst>
              <a:ext uri="{FF2B5EF4-FFF2-40B4-BE49-F238E27FC236}">
                <a16:creationId xmlns:a16="http://schemas.microsoft.com/office/drawing/2014/main" id="{FC7D90AF-5C1D-1D56-9134-28E18069A460}"/>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8" name="Espace réservé du texte 4">
            <a:extLst>
              <a:ext uri="{FF2B5EF4-FFF2-40B4-BE49-F238E27FC236}">
                <a16:creationId xmlns:a16="http://schemas.microsoft.com/office/drawing/2014/main" id="{C4454937-15DE-1EE0-6D70-2F6C66AD316F}"/>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9" name="Espace réservé du texte 4">
            <a:extLst>
              <a:ext uri="{FF2B5EF4-FFF2-40B4-BE49-F238E27FC236}">
                <a16:creationId xmlns:a16="http://schemas.microsoft.com/office/drawing/2014/main" id="{97D5C228-E17D-D2B0-A767-FC4995C5AB40}"/>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20" name="Rectangle 19">
            <a:extLst>
              <a:ext uri="{FF2B5EF4-FFF2-40B4-BE49-F238E27FC236}">
                <a16:creationId xmlns:a16="http://schemas.microsoft.com/office/drawing/2014/main" id="{1CD68BC2-E49E-02FF-317F-AD66EC75514F}"/>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3">
            <a:extLst>
              <a:ext uri="{FF2B5EF4-FFF2-40B4-BE49-F238E27FC236}">
                <a16:creationId xmlns:a16="http://schemas.microsoft.com/office/drawing/2014/main" id="{5FDBBAB4-EB8C-807A-3EA6-F6267AFF63F2}"/>
              </a:ext>
            </a:extLst>
          </p:cNvPr>
          <p:cNvSpPr>
            <a:spLocks noGrp="1"/>
          </p:cNvSpPr>
          <p:nvPr>
            <p:ph type="body" sz="quarter" idx="14"/>
          </p:nvPr>
        </p:nvSpPr>
        <p:spPr>
          <a:xfrm>
            <a:off x="3299546" y="2533650"/>
            <a:ext cx="2544908" cy="337185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3" name="Espace réservé du texte 3">
            <a:extLst>
              <a:ext uri="{FF2B5EF4-FFF2-40B4-BE49-F238E27FC236}">
                <a16:creationId xmlns:a16="http://schemas.microsoft.com/office/drawing/2014/main" id="{2105BD45-22CA-6A03-74BD-05CCC7DEB849}"/>
              </a:ext>
            </a:extLst>
          </p:cNvPr>
          <p:cNvSpPr>
            <a:spLocks noGrp="1"/>
          </p:cNvSpPr>
          <p:nvPr>
            <p:ph type="body" sz="quarter" idx="15"/>
          </p:nvPr>
        </p:nvSpPr>
        <p:spPr>
          <a:xfrm>
            <a:off x="6124574" y="2533650"/>
            <a:ext cx="2544908" cy="337185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4" name="Espace réservé du texte 3">
            <a:extLst>
              <a:ext uri="{FF2B5EF4-FFF2-40B4-BE49-F238E27FC236}">
                <a16:creationId xmlns:a16="http://schemas.microsoft.com/office/drawing/2014/main" id="{569E51B0-F48A-FF12-B93D-E788D0338F65}"/>
              </a:ext>
            </a:extLst>
          </p:cNvPr>
          <p:cNvSpPr>
            <a:spLocks noGrp="1"/>
          </p:cNvSpPr>
          <p:nvPr>
            <p:ph type="body" sz="quarter" idx="16" hasCustomPrompt="1"/>
          </p:nvPr>
        </p:nvSpPr>
        <p:spPr>
          <a:xfrm>
            <a:off x="1072533" y="1930988"/>
            <a:ext cx="1946883" cy="470612"/>
          </a:xfrm>
          <a:prstGeom prst="rect">
            <a:avLst/>
          </a:prstGeom>
          <a:solidFill>
            <a:srgbClr val="006AB4"/>
          </a:solidFill>
        </p:spPr>
        <p:txBody>
          <a:bodyPr anchor="ctr">
            <a:norm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5" name="Espace réservé du texte 3">
            <a:extLst>
              <a:ext uri="{FF2B5EF4-FFF2-40B4-BE49-F238E27FC236}">
                <a16:creationId xmlns:a16="http://schemas.microsoft.com/office/drawing/2014/main" id="{031087F8-2533-6212-C5E7-3980D7CF37B9}"/>
              </a:ext>
            </a:extLst>
          </p:cNvPr>
          <p:cNvSpPr>
            <a:spLocks noGrp="1"/>
          </p:cNvSpPr>
          <p:nvPr>
            <p:ph type="body" sz="quarter" idx="17" hasCustomPrompt="1"/>
          </p:nvPr>
        </p:nvSpPr>
        <p:spPr>
          <a:xfrm>
            <a:off x="3897561" y="1925003"/>
            <a:ext cx="1946883" cy="470612"/>
          </a:xfrm>
          <a:prstGeom prst="rect">
            <a:avLst/>
          </a:prstGeom>
          <a:solidFill>
            <a:srgbClr val="006AB4"/>
          </a:solidFill>
        </p:spPr>
        <p:txBody>
          <a:bodyPr anchor="ctr">
            <a:norm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6" name="Espace réservé du texte 3">
            <a:extLst>
              <a:ext uri="{FF2B5EF4-FFF2-40B4-BE49-F238E27FC236}">
                <a16:creationId xmlns:a16="http://schemas.microsoft.com/office/drawing/2014/main" id="{D9A193E1-B40C-7E6B-806A-6B2913DB781F}"/>
              </a:ext>
            </a:extLst>
          </p:cNvPr>
          <p:cNvSpPr>
            <a:spLocks noGrp="1"/>
          </p:cNvSpPr>
          <p:nvPr>
            <p:ph type="body" sz="quarter" idx="18" hasCustomPrompt="1"/>
          </p:nvPr>
        </p:nvSpPr>
        <p:spPr>
          <a:xfrm>
            <a:off x="6722589" y="1925003"/>
            <a:ext cx="1946883" cy="470612"/>
          </a:xfrm>
          <a:prstGeom prst="rect">
            <a:avLst/>
          </a:prstGeom>
          <a:solidFill>
            <a:srgbClr val="006AB4"/>
          </a:solidFill>
        </p:spPr>
        <p:txBody>
          <a:bodyPr anchor="ctr">
            <a:norm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cxnSp>
        <p:nvCxnSpPr>
          <p:cNvPr id="8" name="Connecteur droit 7">
            <a:extLst>
              <a:ext uri="{FF2B5EF4-FFF2-40B4-BE49-F238E27FC236}">
                <a16:creationId xmlns:a16="http://schemas.microsoft.com/office/drawing/2014/main" id="{D7266A39-A613-A579-BFAF-219288A48582}"/>
              </a:ext>
            </a:extLst>
          </p:cNvPr>
          <p:cNvCxnSpPr/>
          <p:nvPr userDrawn="1"/>
        </p:nvCxnSpPr>
        <p:spPr>
          <a:xfrm>
            <a:off x="3158488" y="1977472"/>
            <a:ext cx="0" cy="3980497"/>
          </a:xfrm>
          <a:prstGeom prst="line">
            <a:avLst/>
          </a:prstGeom>
          <a:ln w="28575" cap="rnd">
            <a:solidFill>
              <a:srgbClr val="006AB4"/>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6C4B84DC-C346-BC4B-036C-D70C7C2E21ED}"/>
              </a:ext>
            </a:extLst>
          </p:cNvPr>
          <p:cNvCxnSpPr/>
          <p:nvPr userDrawn="1"/>
        </p:nvCxnSpPr>
        <p:spPr>
          <a:xfrm>
            <a:off x="5990015" y="1925003"/>
            <a:ext cx="0" cy="3980497"/>
          </a:xfrm>
          <a:prstGeom prst="line">
            <a:avLst/>
          </a:prstGeom>
          <a:ln w="28575" cap="rnd">
            <a:solidFill>
              <a:srgbClr val="006AB4"/>
            </a:solidFill>
            <a:prstDash val="sysDot"/>
          </a:ln>
        </p:spPr>
        <p:style>
          <a:lnRef idx="1">
            <a:schemeClr val="accent1"/>
          </a:lnRef>
          <a:fillRef idx="0">
            <a:schemeClr val="accent1"/>
          </a:fillRef>
          <a:effectRef idx="0">
            <a:schemeClr val="accent1"/>
          </a:effectRef>
          <a:fontRef idx="minor">
            <a:schemeClr val="tx1"/>
          </a:fontRef>
        </p:style>
      </p:cxnSp>
      <p:sp>
        <p:nvSpPr>
          <p:cNvPr id="23" name="Espace réservé du contenu 22">
            <a:extLst>
              <a:ext uri="{FF2B5EF4-FFF2-40B4-BE49-F238E27FC236}">
                <a16:creationId xmlns:a16="http://schemas.microsoft.com/office/drawing/2014/main" id="{69B7D0F6-EC12-116C-CFC8-583BE1714A13}"/>
              </a:ext>
            </a:extLst>
          </p:cNvPr>
          <p:cNvSpPr>
            <a:spLocks noGrp="1"/>
          </p:cNvSpPr>
          <p:nvPr>
            <p:ph sz="quarter" idx="19"/>
          </p:nvPr>
        </p:nvSpPr>
        <p:spPr>
          <a:xfrm>
            <a:off x="474519" y="1924926"/>
            <a:ext cx="471600" cy="470612"/>
          </a:xfrm>
          <a:prstGeom prst="rect">
            <a:avLst/>
          </a:prstGeom>
        </p:spPr>
        <p:txBody>
          <a:bodyPr/>
          <a:lstStyle>
            <a:lvl1pPr marL="0" indent="0">
              <a:buNone/>
              <a:defRPr sz="100"/>
            </a:lvl1pPr>
          </a:lstStyle>
          <a:p>
            <a:pPr lvl="0"/>
            <a:endParaRPr lang="fr-FR"/>
          </a:p>
        </p:txBody>
      </p:sp>
      <p:sp>
        <p:nvSpPr>
          <p:cNvPr id="24" name="Espace réservé du contenu 22">
            <a:extLst>
              <a:ext uri="{FF2B5EF4-FFF2-40B4-BE49-F238E27FC236}">
                <a16:creationId xmlns:a16="http://schemas.microsoft.com/office/drawing/2014/main" id="{BDC51D63-C50A-F9B5-D4C5-CB6C9A6BF258}"/>
              </a:ext>
            </a:extLst>
          </p:cNvPr>
          <p:cNvSpPr>
            <a:spLocks noGrp="1"/>
          </p:cNvSpPr>
          <p:nvPr>
            <p:ph sz="quarter" idx="20"/>
          </p:nvPr>
        </p:nvSpPr>
        <p:spPr>
          <a:xfrm>
            <a:off x="3288976" y="1924926"/>
            <a:ext cx="471600" cy="470612"/>
          </a:xfrm>
          <a:prstGeom prst="rect">
            <a:avLst/>
          </a:prstGeom>
        </p:spPr>
        <p:txBody>
          <a:bodyPr/>
          <a:lstStyle>
            <a:lvl1pPr marL="0" indent="0">
              <a:buNone/>
              <a:defRPr sz="100"/>
            </a:lvl1pPr>
          </a:lstStyle>
          <a:p>
            <a:pPr lvl="0"/>
            <a:endParaRPr lang="fr-FR"/>
          </a:p>
        </p:txBody>
      </p:sp>
      <p:sp>
        <p:nvSpPr>
          <p:cNvPr id="25" name="Espace réservé du contenu 22">
            <a:extLst>
              <a:ext uri="{FF2B5EF4-FFF2-40B4-BE49-F238E27FC236}">
                <a16:creationId xmlns:a16="http://schemas.microsoft.com/office/drawing/2014/main" id="{65603AED-EC84-0E7A-A952-C2FC4394A251}"/>
              </a:ext>
            </a:extLst>
          </p:cNvPr>
          <p:cNvSpPr>
            <a:spLocks noGrp="1"/>
          </p:cNvSpPr>
          <p:nvPr>
            <p:ph sz="quarter" idx="21"/>
          </p:nvPr>
        </p:nvSpPr>
        <p:spPr>
          <a:xfrm>
            <a:off x="6111927" y="1924926"/>
            <a:ext cx="471600" cy="470612"/>
          </a:xfrm>
          <a:prstGeom prst="rect">
            <a:avLst/>
          </a:prstGeom>
        </p:spPr>
        <p:txBody>
          <a:bodyPr/>
          <a:lstStyle>
            <a:lvl1pPr marL="0" indent="0">
              <a:buNone/>
              <a:defRPr sz="100"/>
            </a:lvl1pPr>
          </a:lstStyle>
          <a:p>
            <a:pPr lvl="0"/>
            <a:endParaRPr lang="fr-FR"/>
          </a:p>
        </p:txBody>
      </p:sp>
    </p:spTree>
    <p:extLst>
      <p:ext uri="{BB962C8B-B14F-4D97-AF65-F5344CB8AC3E}">
        <p14:creationId xmlns:p14="http://schemas.microsoft.com/office/powerpoint/2010/main" val="571321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9_Disposition personnalisée">
    <p:spTree>
      <p:nvGrpSpPr>
        <p:cNvPr id="1" name=""/>
        <p:cNvGrpSpPr/>
        <p:nvPr/>
      </p:nvGrpSpPr>
      <p:grpSpPr>
        <a:xfrm>
          <a:off x="0" y="0"/>
          <a:ext cx="0" cy="0"/>
          <a:chOff x="0" y="0"/>
          <a:chExt cx="0" cy="0"/>
        </a:xfrm>
      </p:grpSpPr>
      <p:pic>
        <p:nvPicPr>
          <p:cNvPr id="11" name="Image 10" descr="Une image contenant parapluie, accessoire&#10;&#10;Description générée automatiquement">
            <a:extLst>
              <a:ext uri="{FF2B5EF4-FFF2-40B4-BE49-F238E27FC236}">
                <a16:creationId xmlns:a16="http://schemas.microsoft.com/office/drawing/2014/main" id="{F58432FB-D911-B05F-7C6B-8F920EACD8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3" name="Groupe 2">
            <a:extLst>
              <a:ext uri="{FF2B5EF4-FFF2-40B4-BE49-F238E27FC236}">
                <a16:creationId xmlns:a16="http://schemas.microsoft.com/office/drawing/2014/main" id="{674A3EE6-0A3D-BFD1-60A5-987D5AAA4284}"/>
              </a:ext>
            </a:extLst>
          </p:cNvPr>
          <p:cNvGrpSpPr/>
          <p:nvPr userDrawn="1"/>
        </p:nvGrpSpPr>
        <p:grpSpPr>
          <a:xfrm>
            <a:off x="1292848" y="1149318"/>
            <a:ext cx="7449997" cy="775197"/>
            <a:chOff x="1292848" y="1149318"/>
            <a:chExt cx="7449997" cy="775197"/>
          </a:xfrm>
        </p:grpSpPr>
        <p:sp>
          <p:nvSpPr>
            <p:cNvPr id="6" name="Triangle isocèle 5">
              <a:extLst>
                <a:ext uri="{FF2B5EF4-FFF2-40B4-BE49-F238E27FC236}">
                  <a16:creationId xmlns:a16="http://schemas.microsoft.com/office/drawing/2014/main" id="{CAB25610-C91A-3C11-0861-A64880B0D2CB}"/>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0BED0760-E944-95A8-FC06-B586A18BF9FE}"/>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BD933E72-CB82-3BF4-2948-6F7AC597C2D0}"/>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extLst>
                <a:ext uri="{FF2B5EF4-FFF2-40B4-BE49-F238E27FC236}">
                  <a16:creationId xmlns:a16="http://schemas.microsoft.com/office/drawing/2014/main" id="{F6696149-7133-848F-F135-7D563B3B9932}"/>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isocèle 15">
              <a:extLst>
                <a:ext uri="{FF2B5EF4-FFF2-40B4-BE49-F238E27FC236}">
                  <a16:creationId xmlns:a16="http://schemas.microsoft.com/office/drawing/2014/main" id="{09A35406-0346-F322-54B3-95EFB2EC60F2}"/>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3835901D-E0C5-F65E-1C37-4BC51042AA9D}"/>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riangle isocèle 22">
              <a:extLst>
                <a:ext uri="{FF2B5EF4-FFF2-40B4-BE49-F238E27FC236}">
                  <a16:creationId xmlns:a16="http://schemas.microsoft.com/office/drawing/2014/main" id="{B9BD6B13-71EE-6898-5DB4-239B40E422D5}"/>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texte 3">
            <a:extLst>
              <a:ext uri="{FF2B5EF4-FFF2-40B4-BE49-F238E27FC236}">
                <a16:creationId xmlns:a16="http://schemas.microsoft.com/office/drawing/2014/main" id="{3226D4F2-148A-5B31-16FA-C65A77F62A33}"/>
              </a:ext>
            </a:extLst>
          </p:cNvPr>
          <p:cNvSpPr>
            <a:spLocks noGrp="1"/>
          </p:cNvSpPr>
          <p:nvPr>
            <p:ph type="body" sz="quarter" idx="13"/>
          </p:nvPr>
        </p:nvSpPr>
        <p:spPr>
          <a:xfrm>
            <a:off x="474518" y="2533650"/>
            <a:ext cx="3937766" cy="337185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12" name="Triangle isocèle 11">
            <a:extLst>
              <a:ext uri="{FF2B5EF4-FFF2-40B4-BE49-F238E27FC236}">
                <a16:creationId xmlns:a16="http://schemas.microsoft.com/office/drawing/2014/main" id="{BEA0C5ED-BA97-A7F0-28EF-B77E0A56285C}"/>
              </a:ext>
            </a:extLst>
          </p:cNvPr>
          <p:cNvSpPr/>
          <p:nvPr userDrawn="1"/>
        </p:nvSpPr>
        <p:spPr>
          <a:xfrm>
            <a:off x="4155080" y="12297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A89F2DB7-0434-DDAD-D212-C83A219E5A03}"/>
              </a:ext>
            </a:extLst>
          </p:cNvPr>
          <p:cNvSpPr/>
          <p:nvPr userDrawn="1"/>
        </p:nvSpPr>
        <p:spPr>
          <a:xfrm>
            <a:off x="2720418" y="13015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4">
            <a:extLst>
              <a:ext uri="{FF2B5EF4-FFF2-40B4-BE49-F238E27FC236}">
                <a16:creationId xmlns:a16="http://schemas.microsoft.com/office/drawing/2014/main" id="{FC7D90AF-5C1D-1D56-9134-28E18069A460}"/>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8" name="Espace réservé du texte 4">
            <a:extLst>
              <a:ext uri="{FF2B5EF4-FFF2-40B4-BE49-F238E27FC236}">
                <a16:creationId xmlns:a16="http://schemas.microsoft.com/office/drawing/2014/main" id="{C4454937-15DE-1EE0-6D70-2F6C66AD316F}"/>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9" name="Espace réservé du texte 4">
            <a:extLst>
              <a:ext uri="{FF2B5EF4-FFF2-40B4-BE49-F238E27FC236}">
                <a16:creationId xmlns:a16="http://schemas.microsoft.com/office/drawing/2014/main" id="{97D5C228-E17D-D2B0-A767-FC4995C5AB40}"/>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20" name="Rectangle 19">
            <a:extLst>
              <a:ext uri="{FF2B5EF4-FFF2-40B4-BE49-F238E27FC236}">
                <a16:creationId xmlns:a16="http://schemas.microsoft.com/office/drawing/2014/main" id="{1CD68BC2-E49E-02FF-317F-AD66EC75514F}"/>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3">
            <a:extLst>
              <a:ext uri="{FF2B5EF4-FFF2-40B4-BE49-F238E27FC236}">
                <a16:creationId xmlns:a16="http://schemas.microsoft.com/office/drawing/2014/main" id="{5FDBBAB4-EB8C-807A-3EA6-F6267AFF63F2}"/>
              </a:ext>
            </a:extLst>
          </p:cNvPr>
          <p:cNvSpPr>
            <a:spLocks noGrp="1"/>
          </p:cNvSpPr>
          <p:nvPr>
            <p:ph type="body" sz="quarter" idx="14"/>
          </p:nvPr>
        </p:nvSpPr>
        <p:spPr>
          <a:xfrm>
            <a:off x="4750658" y="2533650"/>
            <a:ext cx="3938400" cy="337185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4" name="Espace réservé du texte 3">
            <a:extLst>
              <a:ext uri="{FF2B5EF4-FFF2-40B4-BE49-F238E27FC236}">
                <a16:creationId xmlns:a16="http://schemas.microsoft.com/office/drawing/2014/main" id="{569E51B0-F48A-FF12-B93D-E788D0338F65}"/>
              </a:ext>
            </a:extLst>
          </p:cNvPr>
          <p:cNvSpPr>
            <a:spLocks noGrp="1"/>
          </p:cNvSpPr>
          <p:nvPr>
            <p:ph type="body" sz="quarter" idx="16" hasCustomPrompt="1"/>
          </p:nvPr>
        </p:nvSpPr>
        <p:spPr>
          <a:xfrm>
            <a:off x="1072532" y="1930988"/>
            <a:ext cx="3354109" cy="470612"/>
          </a:xfrm>
          <a:prstGeom prst="rect">
            <a:avLst/>
          </a:prstGeom>
          <a:solidFill>
            <a:srgbClr val="006AB4"/>
          </a:solidFill>
        </p:spPr>
        <p:txBody>
          <a:bodyPr anchor="ctr">
            <a:norm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5" name="Espace réservé du texte 3">
            <a:extLst>
              <a:ext uri="{FF2B5EF4-FFF2-40B4-BE49-F238E27FC236}">
                <a16:creationId xmlns:a16="http://schemas.microsoft.com/office/drawing/2014/main" id="{031087F8-2533-6212-C5E7-3980D7CF37B9}"/>
              </a:ext>
            </a:extLst>
          </p:cNvPr>
          <p:cNvSpPr>
            <a:spLocks noGrp="1"/>
          </p:cNvSpPr>
          <p:nvPr>
            <p:ph type="body" sz="quarter" idx="17" hasCustomPrompt="1"/>
          </p:nvPr>
        </p:nvSpPr>
        <p:spPr>
          <a:xfrm>
            <a:off x="5348674" y="1925003"/>
            <a:ext cx="3340382" cy="470612"/>
          </a:xfrm>
          <a:prstGeom prst="rect">
            <a:avLst/>
          </a:prstGeom>
          <a:solidFill>
            <a:srgbClr val="006AB4"/>
          </a:solidFill>
        </p:spPr>
        <p:txBody>
          <a:bodyPr anchor="ctr">
            <a:norm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cxnSp>
        <p:nvCxnSpPr>
          <p:cNvPr id="8" name="Connecteur droit 7">
            <a:extLst>
              <a:ext uri="{FF2B5EF4-FFF2-40B4-BE49-F238E27FC236}">
                <a16:creationId xmlns:a16="http://schemas.microsoft.com/office/drawing/2014/main" id="{D7266A39-A613-A579-BFAF-219288A48582}"/>
              </a:ext>
            </a:extLst>
          </p:cNvPr>
          <p:cNvCxnSpPr>
            <a:cxnSpLocks/>
          </p:cNvCxnSpPr>
          <p:nvPr userDrawn="1"/>
        </p:nvCxnSpPr>
        <p:spPr>
          <a:xfrm>
            <a:off x="4572000" y="1977472"/>
            <a:ext cx="0" cy="3980497"/>
          </a:xfrm>
          <a:prstGeom prst="line">
            <a:avLst/>
          </a:prstGeom>
          <a:ln w="28575" cap="rnd">
            <a:solidFill>
              <a:srgbClr val="006AB4"/>
            </a:solidFill>
            <a:prstDash val="sysDot"/>
          </a:ln>
        </p:spPr>
        <p:style>
          <a:lnRef idx="1">
            <a:schemeClr val="accent1"/>
          </a:lnRef>
          <a:fillRef idx="0">
            <a:schemeClr val="accent1"/>
          </a:fillRef>
          <a:effectRef idx="0">
            <a:schemeClr val="accent1"/>
          </a:effectRef>
          <a:fontRef idx="minor">
            <a:schemeClr val="tx1"/>
          </a:fontRef>
        </p:style>
      </p:cxnSp>
      <p:sp>
        <p:nvSpPr>
          <p:cNvPr id="7" name="Espace réservé du contenu 22">
            <a:extLst>
              <a:ext uri="{FF2B5EF4-FFF2-40B4-BE49-F238E27FC236}">
                <a16:creationId xmlns:a16="http://schemas.microsoft.com/office/drawing/2014/main" id="{619F6032-A1F1-82C5-B63A-99202E822776}"/>
              </a:ext>
            </a:extLst>
          </p:cNvPr>
          <p:cNvSpPr>
            <a:spLocks noGrp="1"/>
          </p:cNvSpPr>
          <p:nvPr>
            <p:ph sz="quarter" idx="19"/>
          </p:nvPr>
        </p:nvSpPr>
        <p:spPr>
          <a:xfrm>
            <a:off x="474519" y="1924926"/>
            <a:ext cx="471600" cy="470612"/>
          </a:xfrm>
          <a:prstGeom prst="rect">
            <a:avLst/>
          </a:prstGeom>
        </p:spPr>
        <p:txBody>
          <a:bodyPr/>
          <a:lstStyle>
            <a:lvl1pPr marL="0" indent="0">
              <a:buNone/>
              <a:defRPr sz="100"/>
            </a:lvl1pPr>
          </a:lstStyle>
          <a:p>
            <a:pPr lvl="0"/>
            <a:endParaRPr lang="fr-FR"/>
          </a:p>
        </p:txBody>
      </p:sp>
      <p:sp>
        <p:nvSpPr>
          <p:cNvPr id="22" name="Espace réservé du contenu 22">
            <a:extLst>
              <a:ext uri="{FF2B5EF4-FFF2-40B4-BE49-F238E27FC236}">
                <a16:creationId xmlns:a16="http://schemas.microsoft.com/office/drawing/2014/main" id="{B2F542F0-5B3B-6001-591D-A5C05FDD7B9F}"/>
              </a:ext>
            </a:extLst>
          </p:cNvPr>
          <p:cNvSpPr>
            <a:spLocks noGrp="1"/>
          </p:cNvSpPr>
          <p:nvPr>
            <p:ph sz="quarter" idx="20"/>
          </p:nvPr>
        </p:nvSpPr>
        <p:spPr>
          <a:xfrm>
            <a:off x="4731717" y="1924926"/>
            <a:ext cx="471600" cy="470612"/>
          </a:xfrm>
          <a:prstGeom prst="rect">
            <a:avLst/>
          </a:prstGeom>
        </p:spPr>
        <p:txBody>
          <a:bodyPr/>
          <a:lstStyle>
            <a:lvl1pPr marL="0" indent="0">
              <a:buNone/>
              <a:defRPr sz="100"/>
            </a:lvl1pPr>
          </a:lstStyle>
          <a:p>
            <a:pPr lvl="0"/>
            <a:endParaRPr lang="fr-FR"/>
          </a:p>
        </p:txBody>
      </p:sp>
    </p:spTree>
    <p:extLst>
      <p:ext uri="{BB962C8B-B14F-4D97-AF65-F5344CB8AC3E}">
        <p14:creationId xmlns:p14="http://schemas.microsoft.com/office/powerpoint/2010/main" val="2118196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05509C43-B904-EB31-282E-CDAE5C9AC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4" name="Groupe 3">
            <a:extLst>
              <a:ext uri="{FF2B5EF4-FFF2-40B4-BE49-F238E27FC236}">
                <a16:creationId xmlns:a16="http://schemas.microsoft.com/office/drawing/2014/main" id="{DECB12C4-6BA8-8815-1428-8C89344024DE}"/>
              </a:ext>
            </a:extLst>
          </p:cNvPr>
          <p:cNvGrpSpPr/>
          <p:nvPr userDrawn="1"/>
        </p:nvGrpSpPr>
        <p:grpSpPr>
          <a:xfrm>
            <a:off x="1292848" y="1149318"/>
            <a:ext cx="7449997" cy="775197"/>
            <a:chOff x="1292848" y="1149318"/>
            <a:chExt cx="7449997" cy="775197"/>
          </a:xfrm>
        </p:grpSpPr>
        <p:sp>
          <p:nvSpPr>
            <p:cNvPr id="5" name="Triangle isocèle 4">
              <a:extLst>
                <a:ext uri="{FF2B5EF4-FFF2-40B4-BE49-F238E27FC236}">
                  <a16:creationId xmlns:a16="http://schemas.microsoft.com/office/drawing/2014/main" id="{398873B4-DDB9-98B7-9229-C981B20017D9}"/>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FF6BF224-BD60-10AC-945B-2B0196423867}"/>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9DBE515A-B5C1-E264-C510-07150B0A436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a:extLst>
                <a:ext uri="{FF2B5EF4-FFF2-40B4-BE49-F238E27FC236}">
                  <a16:creationId xmlns:a16="http://schemas.microsoft.com/office/drawing/2014/main" id="{E72BC1CF-8240-89DA-E701-811D91BE9F8A}"/>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D6159B4B-093F-05B6-B0E3-074BD0A4A151}"/>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1F881822-8671-5CC8-00D9-D9E8AA058124}"/>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5F9C7CF2-3DFF-3EE1-9D20-459A4C297007}"/>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u texte 3">
            <a:extLst>
              <a:ext uri="{FF2B5EF4-FFF2-40B4-BE49-F238E27FC236}">
                <a16:creationId xmlns:a16="http://schemas.microsoft.com/office/drawing/2014/main" id="{8FC2A9E5-313A-C4C9-E1AF-07E57930185F}"/>
              </a:ext>
            </a:extLst>
          </p:cNvPr>
          <p:cNvSpPr>
            <a:spLocks noGrp="1"/>
          </p:cNvSpPr>
          <p:nvPr>
            <p:ph type="body" sz="quarter" idx="14"/>
          </p:nvPr>
        </p:nvSpPr>
        <p:spPr>
          <a:xfrm>
            <a:off x="386325" y="1914432"/>
            <a:ext cx="6034572" cy="4527550"/>
          </a:xfrm>
          <a:prstGeom prst="rect">
            <a:avLst/>
          </a:prstGeom>
        </p:spPr>
        <p:txBody>
          <a:bodyPr/>
          <a:lstStyle>
            <a:lvl1pPr marL="266700" indent="-254000" algn="l" defTabSz="457200" rtl="0" eaLnBrk="1" latinLnBrk="0" hangingPunct="1">
              <a:spcBef>
                <a:spcPct val="20000"/>
              </a:spcBef>
              <a:buSzPct val="100000"/>
              <a:buFontTx/>
              <a:buBlip>
                <a:blip r:embed="rId3"/>
              </a:buBlip>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541338" indent="-201613" algn="l" defTabSz="457200" rtl="0" eaLnBrk="1" latinLnBrk="0" hangingPunct="1">
              <a:spcBef>
                <a:spcPct val="20000"/>
              </a:spcBef>
              <a:buSzPct val="100000"/>
              <a:buFontTx/>
              <a:buBlip>
                <a:blip r:embed="rId3"/>
              </a:buBlip>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719138" indent="-157163" algn="l" defTabSz="457200" rtl="0" eaLnBrk="1" latinLnBrk="0" hangingPunct="1">
              <a:spcBef>
                <a:spcPct val="20000"/>
              </a:spcBef>
              <a:buSzPct val="100000"/>
              <a:buFontTx/>
              <a:buBlip>
                <a:blip r:embed="rId3"/>
              </a:buBlip>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77800" algn="l" defTabSz="457200" rtl="0" eaLnBrk="1" latinLnBrk="0" hangingPunct="1">
              <a:spcBef>
                <a:spcPct val="20000"/>
              </a:spcBef>
              <a:buSzPct val="100000"/>
              <a:buFontTx/>
              <a:buBlip>
                <a:blip r:embed="rId3"/>
              </a:buBlip>
              <a:tabLst>
                <a:tab pos="985838" algn="l"/>
              </a:tabLst>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1252538" indent="-177800" algn="l" defTabSz="457200" rtl="0" eaLnBrk="1" latinLnBrk="0" hangingPunct="1">
              <a:spcBef>
                <a:spcPct val="20000"/>
              </a:spcBef>
              <a:buSzPct val="100000"/>
              <a:buFontTx/>
              <a:buBlip>
                <a:blip r:embed="rId3"/>
              </a:buBlip>
              <a:defRPr lang="fr-FR" sz="14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riangle isocèle 9">
            <a:extLst>
              <a:ext uri="{FF2B5EF4-FFF2-40B4-BE49-F238E27FC236}">
                <a16:creationId xmlns:a16="http://schemas.microsoft.com/office/drawing/2014/main" id="{9D128C11-F2A3-BD65-D333-0FF4372ABE83}"/>
              </a:ext>
            </a:extLst>
          </p:cNvPr>
          <p:cNvSpPr/>
          <p:nvPr userDrawn="1"/>
        </p:nvSpPr>
        <p:spPr>
          <a:xfrm>
            <a:off x="4155080" y="12297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7F9A3E62-5B83-64B0-14DD-1A0EB21120C5}"/>
              </a:ext>
            </a:extLst>
          </p:cNvPr>
          <p:cNvSpPr/>
          <p:nvPr userDrawn="1"/>
        </p:nvSpPr>
        <p:spPr>
          <a:xfrm>
            <a:off x="2720418" y="13015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2">
            <a:extLst>
              <a:ext uri="{FF2B5EF4-FFF2-40B4-BE49-F238E27FC236}">
                <a16:creationId xmlns:a16="http://schemas.microsoft.com/office/drawing/2014/main" id="{9850DB2C-BD8E-F9DB-FF7B-DCCF9BD02ABD}"/>
              </a:ext>
            </a:extLst>
          </p:cNvPr>
          <p:cNvSpPr>
            <a:spLocks noGrp="1"/>
          </p:cNvSpPr>
          <p:nvPr>
            <p:ph type="pic" idx="13"/>
          </p:nvPr>
        </p:nvSpPr>
        <p:spPr>
          <a:xfrm>
            <a:off x="6819759" y="0"/>
            <a:ext cx="2324241" cy="6858000"/>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15" name="Espace réservé du texte 4">
            <a:extLst>
              <a:ext uri="{FF2B5EF4-FFF2-40B4-BE49-F238E27FC236}">
                <a16:creationId xmlns:a16="http://schemas.microsoft.com/office/drawing/2014/main" id="{086D637D-4F51-F529-4790-26FBD72F3633}"/>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1A01DACF-2CF5-1AE6-1F88-7EA6DCC4E54E}"/>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9D3B1F8-C1E8-7B4D-2628-FB9CF1D5DE37}"/>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3A0886C-68DB-8236-7A70-DCA6EEF68037}"/>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0694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4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05509C43-B904-EB31-282E-CDAE5C9AC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4" name="Groupe 3">
            <a:extLst>
              <a:ext uri="{FF2B5EF4-FFF2-40B4-BE49-F238E27FC236}">
                <a16:creationId xmlns:a16="http://schemas.microsoft.com/office/drawing/2014/main" id="{B2417ACE-F2D2-39F2-C95B-ADE378ED2715}"/>
              </a:ext>
            </a:extLst>
          </p:cNvPr>
          <p:cNvGrpSpPr/>
          <p:nvPr userDrawn="1"/>
        </p:nvGrpSpPr>
        <p:grpSpPr>
          <a:xfrm>
            <a:off x="1292848" y="1149318"/>
            <a:ext cx="7449997" cy="775197"/>
            <a:chOff x="1292848" y="1149318"/>
            <a:chExt cx="7449997" cy="775197"/>
          </a:xfrm>
        </p:grpSpPr>
        <p:sp>
          <p:nvSpPr>
            <p:cNvPr id="5" name="Triangle isocèle 4">
              <a:extLst>
                <a:ext uri="{FF2B5EF4-FFF2-40B4-BE49-F238E27FC236}">
                  <a16:creationId xmlns:a16="http://schemas.microsoft.com/office/drawing/2014/main" id="{9916279B-06AC-77CE-0B54-8C34D74604FF}"/>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A09A2632-675E-CDAE-525A-109D878BBF0F}"/>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D3CA1CA9-6F06-F2BE-1B57-D40E1A192FAB}"/>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a:extLst>
                <a:ext uri="{FF2B5EF4-FFF2-40B4-BE49-F238E27FC236}">
                  <a16:creationId xmlns:a16="http://schemas.microsoft.com/office/drawing/2014/main" id="{455A9CE6-476E-ADCF-B0E6-DD36B9D7755E}"/>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9F0E376D-D8BD-0348-F297-E1CAB50C46AF}"/>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588F7AE3-50AC-113A-0267-4452B3B6FA9B}"/>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CBEE27FE-EBB9-B88C-A764-5581B82A1534}"/>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u texte 3">
            <a:extLst>
              <a:ext uri="{FF2B5EF4-FFF2-40B4-BE49-F238E27FC236}">
                <a16:creationId xmlns:a16="http://schemas.microsoft.com/office/drawing/2014/main" id="{8FC2A9E5-313A-C4C9-E1AF-07E57930185F}"/>
              </a:ext>
            </a:extLst>
          </p:cNvPr>
          <p:cNvSpPr>
            <a:spLocks noGrp="1"/>
          </p:cNvSpPr>
          <p:nvPr>
            <p:ph type="body" sz="quarter" idx="14"/>
          </p:nvPr>
        </p:nvSpPr>
        <p:spPr>
          <a:xfrm>
            <a:off x="386325" y="1914432"/>
            <a:ext cx="4614300" cy="4527550"/>
          </a:xfrm>
          <a:prstGeom prst="rect">
            <a:avLst/>
          </a:prstGeom>
        </p:spPr>
        <p:txBody>
          <a:bodyPr/>
          <a:lstStyle>
            <a:lvl1pPr marL="266700" indent="-254000" algn="l" defTabSz="457200" rtl="0" eaLnBrk="1" latinLnBrk="0" hangingPunct="1">
              <a:spcBef>
                <a:spcPct val="20000"/>
              </a:spcBef>
              <a:buSzPct val="100000"/>
              <a:buFontTx/>
              <a:buBlip>
                <a:blip r:embed="rId3"/>
              </a:buBlip>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541338" indent="-201613" algn="l" defTabSz="457200" rtl="0" eaLnBrk="1" latinLnBrk="0" hangingPunct="1">
              <a:spcBef>
                <a:spcPct val="20000"/>
              </a:spcBef>
              <a:buSzPct val="100000"/>
              <a:buFontTx/>
              <a:buBlip>
                <a:blip r:embed="rId3"/>
              </a:buBlip>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719138" indent="-157163" algn="l" defTabSz="457200" rtl="0" eaLnBrk="1" latinLnBrk="0" hangingPunct="1">
              <a:spcBef>
                <a:spcPct val="20000"/>
              </a:spcBef>
              <a:buSzPct val="100000"/>
              <a:buFontTx/>
              <a:buBlip>
                <a:blip r:embed="rId3"/>
              </a:buBlip>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77800" algn="l" defTabSz="457200" rtl="0" eaLnBrk="1" latinLnBrk="0" hangingPunct="1">
              <a:spcBef>
                <a:spcPct val="20000"/>
              </a:spcBef>
              <a:buSzPct val="100000"/>
              <a:buFontTx/>
              <a:buBlip>
                <a:blip r:embed="rId3"/>
              </a:buBlip>
              <a:tabLst>
                <a:tab pos="985838" algn="l"/>
              </a:tabLst>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1252538" indent="-177800" algn="l" defTabSz="457200" rtl="0" eaLnBrk="1" latinLnBrk="0" hangingPunct="1">
              <a:spcBef>
                <a:spcPct val="20000"/>
              </a:spcBef>
              <a:buSzPct val="100000"/>
              <a:buFontTx/>
              <a:buBlip>
                <a:blip r:embed="rId3"/>
              </a:buBlip>
              <a:defRPr lang="fr-FR" sz="14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riangle isocèle 9">
            <a:extLst>
              <a:ext uri="{FF2B5EF4-FFF2-40B4-BE49-F238E27FC236}">
                <a16:creationId xmlns:a16="http://schemas.microsoft.com/office/drawing/2014/main" id="{9D128C11-F2A3-BD65-D333-0FF4372ABE83}"/>
              </a:ext>
            </a:extLst>
          </p:cNvPr>
          <p:cNvSpPr/>
          <p:nvPr userDrawn="1"/>
        </p:nvSpPr>
        <p:spPr>
          <a:xfrm>
            <a:off x="4155080" y="12297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7F9A3E62-5B83-64B0-14DD-1A0EB21120C5}"/>
              </a:ext>
            </a:extLst>
          </p:cNvPr>
          <p:cNvSpPr/>
          <p:nvPr userDrawn="1"/>
        </p:nvSpPr>
        <p:spPr>
          <a:xfrm>
            <a:off x="2720418" y="13015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2">
            <a:extLst>
              <a:ext uri="{FF2B5EF4-FFF2-40B4-BE49-F238E27FC236}">
                <a16:creationId xmlns:a16="http://schemas.microsoft.com/office/drawing/2014/main" id="{9850DB2C-BD8E-F9DB-FF7B-DCCF9BD02ABD}"/>
              </a:ext>
            </a:extLst>
          </p:cNvPr>
          <p:cNvSpPr>
            <a:spLocks noGrp="1"/>
          </p:cNvSpPr>
          <p:nvPr>
            <p:ph type="pic" idx="13"/>
          </p:nvPr>
        </p:nvSpPr>
        <p:spPr>
          <a:xfrm>
            <a:off x="5315117" y="0"/>
            <a:ext cx="3828884" cy="6858000"/>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15" name="Espace réservé du texte 4">
            <a:extLst>
              <a:ext uri="{FF2B5EF4-FFF2-40B4-BE49-F238E27FC236}">
                <a16:creationId xmlns:a16="http://schemas.microsoft.com/office/drawing/2014/main" id="{086D637D-4F51-F529-4790-26FBD72F3633}"/>
              </a:ext>
            </a:extLst>
          </p:cNvPr>
          <p:cNvSpPr>
            <a:spLocks noGrp="1"/>
          </p:cNvSpPr>
          <p:nvPr>
            <p:ph type="body" sz="quarter" idx="10"/>
          </p:nvPr>
        </p:nvSpPr>
        <p:spPr>
          <a:xfrm>
            <a:off x="1001762" y="167379"/>
            <a:ext cx="4168526"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1A01DACF-2CF5-1AE6-1F88-7EA6DCC4E54E}"/>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9D3B1F8-C1E8-7B4D-2628-FB9CF1D5DE37}"/>
              </a:ext>
            </a:extLst>
          </p:cNvPr>
          <p:cNvSpPr>
            <a:spLocks noGrp="1"/>
          </p:cNvSpPr>
          <p:nvPr>
            <p:ph type="body" sz="quarter" idx="12" hasCustomPrompt="1"/>
          </p:nvPr>
        </p:nvSpPr>
        <p:spPr>
          <a:xfrm>
            <a:off x="1001762" y="748374"/>
            <a:ext cx="4168526"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3A0886C-68DB-8236-7A70-DCA6EEF68037}"/>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91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grpSp>
        <p:nvGrpSpPr>
          <p:cNvPr id="4" name="Groupe 3">
            <a:extLst>
              <a:ext uri="{FF2B5EF4-FFF2-40B4-BE49-F238E27FC236}">
                <a16:creationId xmlns:a16="http://schemas.microsoft.com/office/drawing/2014/main" id="{310F654B-1378-81DD-2C1A-4CE8BA5866E3}"/>
              </a:ext>
            </a:extLst>
          </p:cNvPr>
          <p:cNvGrpSpPr/>
          <p:nvPr userDrawn="1"/>
        </p:nvGrpSpPr>
        <p:grpSpPr>
          <a:xfrm>
            <a:off x="1292848" y="1149318"/>
            <a:ext cx="7449997" cy="775197"/>
            <a:chOff x="1292848" y="1149318"/>
            <a:chExt cx="7449997" cy="775197"/>
          </a:xfrm>
        </p:grpSpPr>
        <p:sp>
          <p:nvSpPr>
            <p:cNvPr id="5" name="Triangle isocèle 4">
              <a:extLst>
                <a:ext uri="{FF2B5EF4-FFF2-40B4-BE49-F238E27FC236}">
                  <a16:creationId xmlns:a16="http://schemas.microsoft.com/office/drawing/2014/main" id="{32FD0327-35F9-D84C-19BA-85D91132618B}"/>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87CFC8AA-E4D1-C7C8-3585-24E65C6D7A6D}"/>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302586B9-9D0E-4EAE-64FE-43BDAFF0D902}"/>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88954354-B784-4FD1-61B7-70F706A7DEE1}"/>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B4FBFBCA-C399-6845-DEFF-1A07A18F3C61}"/>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43EC584E-D84C-B2D6-9B55-03E5B1A6A7CC}"/>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A6343BCF-F6DF-F761-2277-BDCA28C08F04}"/>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430957" y="1845458"/>
            <a:ext cx="3958720" cy="2133265"/>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3" name="Espace réservé pour une image  2">
            <a:extLst>
              <a:ext uri="{FF2B5EF4-FFF2-40B4-BE49-F238E27FC236}">
                <a16:creationId xmlns:a16="http://schemas.microsoft.com/office/drawing/2014/main" id="{270ABFAE-F471-4485-87DD-E41D75FB4D10}"/>
              </a:ext>
            </a:extLst>
          </p:cNvPr>
          <p:cNvSpPr>
            <a:spLocks noGrp="1"/>
          </p:cNvSpPr>
          <p:nvPr>
            <p:ph type="pic" idx="13"/>
          </p:nvPr>
        </p:nvSpPr>
        <p:spPr>
          <a:xfrm>
            <a:off x="429511" y="4154241"/>
            <a:ext cx="3958720" cy="2133265"/>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4691313" y="1845454"/>
            <a:ext cx="3713971" cy="4442048"/>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83589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6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grpSp>
        <p:nvGrpSpPr>
          <p:cNvPr id="13" name="Groupe 12">
            <a:extLst>
              <a:ext uri="{FF2B5EF4-FFF2-40B4-BE49-F238E27FC236}">
                <a16:creationId xmlns:a16="http://schemas.microsoft.com/office/drawing/2014/main" id="{9C8ADAAA-A0C6-66EB-B165-554781E10D9F}"/>
              </a:ext>
            </a:extLst>
          </p:cNvPr>
          <p:cNvGrpSpPr/>
          <p:nvPr userDrawn="1"/>
        </p:nvGrpSpPr>
        <p:grpSpPr>
          <a:xfrm>
            <a:off x="1292848" y="1149318"/>
            <a:ext cx="7449997" cy="775197"/>
            <a:chOff x="1292848" y="1149318"/>
            <a:chExt cx="7449997" cy="775197"/>
          </a:xfrm>
        </p:grpSpPr>
        <p:sp>
          <p:nvSpPr>
            <p:cNvPr id="14" name="Triangle isocèle 13">
              <a:extLst>
                <a:ext uri="{FF2B5EF4-FFF2-40B4-BE49-F238E27FC236}">
                  <a16:creationId xmlns:a16="http://schemas.microsoft.com/office/drawing/2014/main" id="{1252D163-7892-AFAC-4EC9-44C03315C32A}"/>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22EAB7B3-E5D2-185B-5B7C-2BB71610FD26}"/>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C12D2121-64DA-E7D2-053E-7BAE3203D3EA}"/>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11DE9254-9A8E-84DD-162B-BB95A48092A4}"/>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1CCB1C6E-0419-C834-75D4-635C7F79A848}"/>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riangle isocèle 22">
              <a:extLst>
                <a:ext uri="{FF2B5EF4-FFF2-40B4-BE49-F238E27FC236}">
                  <a16:creationId xmlns:a16="http://schemas.microsoft.com/office/drawing/2014/main" id="{F2F91FE0-FB17-58AF-3153-4260CE112D3C}"/>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isocèle 23">
              <a:extLst>
                <a:ext uri="{FF2B5EF4-FFF2-40B4-BE49-F238E27FC236}">
                  <a16:creationId xmlns:a16="http://schemas.microsoft.com/office/drawing/2014/main" id="{182FC210-0A52-9BC5-95E9-25A827E0BD7F}"/>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pour une image  2">
            <a:extLst>
              <a:ext uri="{FF2B5EF4-FFF2-40B4-BE49-F238E27FC236}">
                <a16:creationId xmlns:a16="http://schemas.microsoft.com/office/drawing/2014/main" id="{270ABFAE-F471-4485-87DD-E41D75FB4D10}"/>
              </a:ext>
            </a:extLst>
          </p:cNvPr>
          <p:cNvSpPr>
            <a:spLocks noGrp="1"/>
          </p:cNvSpPr>
          <p:nvPr>
            <p:ph type="pic" idx="13"/>
          </p:nvPr>
        </p:nvSpPr>
        <p:spPr>
          <a:xfrm>
            <a:off x="895199" y="3959054"/>
            <a:ext cx="3411532" cy="1838398"/>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pour une image  2">
            <a:extLst>
              <a:ext uri="{FF2B5EF4-FFF2-40B4-BE49-F238E27FC236}">
                <a16:creationId xmlns:a16="http://schemas.microsoft.com/office/drawing/2014/main" id="{ECCE4459-4389-6538-8014-0A1837A95E4D}"/>
              </a:ext>
            </a:extLst>
          </p:cNvPr>
          <p:cNvSpPr>
            <a:spLocks noGrp="1"/>
          </p:cNvSpPr>
          <p:nvPr>
            <p:ph type="pic" idx="14"/>
          </p:nvPr>
        </p:nvSpPr>
        <p:spPr>
          <a:xfrm>
            <a:off x="4837269" y="1747929"/>
            <a:ext cx="3411532" cy="1838398"/>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Espace réservé pour une image  2">
            <a:extLst>
              <a:ext uri="{FF2B5EF4-FFF2-40B4-BE49-F238E27FC236}">
                <a16:creationId xmlns:a16="http://schemas.microsoft.com/office/drawing/2014/main" id="{EA24B70E-B92C-B88F-0473-F228D2FC759C}"/>
              </a:ext>
            </a:extLst>
          </p:cNvPr>
          <p:cNvSpPr>
            <a:spLocks noGrp="1"/>
          </p:cNvSpPr>
          <p:nvPr>
            <p:ph type="pic" idx="15"/>
          </p:nvPr>
        </p:nvSpPr>
        <p:spPr>
          <a:xfrm>
            <a:off x="4835823" y="3959054"/>
            <a:ext cx="3411532" cy="1838398"/>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6" name="Espace réservé du texte 3">
            <a:extLst>
              <a:ext uri="{FF2B5EF4-FFF2-40B4-BE49-F238E27FC236}">
                <a16:creationId xmlns:a16="http://schemas.microsoft.com/office/drawing/2014/main" id="{DBD7EDC9-814B-72E9-ABEF-C87819B04364}"/>
              </a:ext>
            </a:extLst>
          </p:cNvPr>
          <p:cNvSpPr>
            <a:spLocks noGrp="1"/>
          </p:cNvSpPr>
          <p:nvPr>
            <p:ph type="body" sz="quarter" idx="16"/>
          </p:nvPr>
        </p:nvSpPr>
        <p:spPr>
          <a:xfrm>
            <a:off x="895199" y="3611338"/>
            <a:ext cx="3411532" cy="259311"/>
          </a:xfrm>
          <a:prstGeom prst="rect">
            <a:avLst/>
          </a:prstGeom>
        </p:spPr>
        <p:txBody>
          <a:bodyPr anchor="ctr"/>
          <a:lstStyle>
            <a:lvl1pPr marL="0" indent="0" algn="ctr" defTabSz="457200" rtl="0" eaLnBrk="1" latinLnBrk="0" hangingPunct="1">
              <a:spcBef>
                <a:spcPct val="20000"/>
              </a:spcBef>
              <a:buSzPct val="100000"/>
              <a:buFontTx/>
              <a:buNone/>
              <a:defRPr lang="fr-FR" sz="1000" b="0" i="1"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p:txBody>
      </p:sp>
      <p:sp>
        <p:nvSpPr>
          <p:cNvPr id="7" name="Espace réservé du texte 3">
            <a:extLst>
              <a:ext uri="{FF2B5EF4-FFF2-40B4-BE49-F238E27FC236}">
                <a16:creationId xmlns:a16="http://schemas.microsoft.com/office/drawing/2014/main" id="{3A996210-5D14-E239-CA67-ACE9B365393B}"/>
              </a:ext>
            </a:extLst>
          </p:cNvPr>
          <p:cNvSpPr>
            <a:spLocks noGrp="1"/>
          </p:cNvSpPr>
          <p:nvPr>
            <p:ph type="body" sz="quarter" idx="17"/>
          </p:nvPr>
        </p:nvSpPr>
        <p:spPr>
          <a:xfrm>
            <a:off x="895199" y="5832288"/>
            <a:ext cx="3411532" cy="259311"/>
          </a:xfrm>
          <a:prstGeom prst="rect">
            <a:avLst/>
          </a:prstGeom>
        </p:spPr>
        <p:txBody>
          <a:bodyPr anchor="ctr"/>
          <a:lstStyle>
            <a:lvl1pPr marL="0" indent="0" algn="ctr" defTabSz="457200" rtl="0" eaLnBrk="1" latinLnBrk="0" hangingPunct="1">
              <a:spcBef>
                <a:spcPct val="20000"/>
              </a:spcBef>
              <a:buSzPct val="100000"/>
              <a:buFontTx/>
              <a:buNone/>
              <a:defRPr lang="fr-FR" sz="1000" b="0" i="1"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p:txBody>
      </p:sp>
      <p:sp>
        <p:nvSpPr>
          <p:cNvPr id="8" name="Espace réservé du texte 3">
            <a:extLst>
              <a:ext uri="{FF2B5EF4-FFF2-40B4-BE49-F238E27FC236}">
                <a16:creationId xmlns:a16="http://schemas.microsoft.com/office/drawing/2014/main" id="{35EA57B2-A6AB-9438-BEBD-04A7ADAC5C33}"/>
              </a:ext>
            </a:extLst>
          </p:cNvPr>
          <p:cNvSpPr>
            <a:spLocks noGrp="1"/>
          </p:cNvSpPr>
          <p:nvPr>
            <p:ph type="body" sz="quarter" idx="18"/>
          </p:nvPr>
        </p:nvSpPr>
        <p:spPr>
          <a:xfrm>
            <a:off x="4835823" y="3611338"/>
            <a:ext cx="3411532" cy="259311"/>
          </a:xfrm>
          <a:prstGeom prst="rect">
            <a:avLst/>
          </a:prstGeom>
        </p:spPr>
        <p:txBody>
          <a:bodyPr anchor="ctr"/>
          <a:lstStyle>
            <a:lvl1pPr marL="0" indent="0" algn="ctr" defTabSz="457200" rtl="0" eaLnBrk="1" latinLnBrk="0" hangingPunct="1">
              <a:spcBef>
                <a:spcPct val="20000"/>
              </a:spcBef>
              <a:buSzPct val="100000"/>
              <a:buFontTx/>
              <a:buNone/>
              <a:defRPr lang="fr-FR" sz="1000" b="0" i="1"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p:txBody>
      </p:sp>
      <p:sp>
        <p:nvSpPr>
          <p:cNvPr id="12" name="Espace réservé du texte 3">
            <a:extLst>
              <a:ext uri="{FF2B5EF4-FFF2-40B4-BE49-F238E27FC236}">
                <a16:creationId xmlns:a16="http://schemas.microsoft.com/office/drawing/2014/main" id="{9D2803E0-57CC-D4B6-4AB6-4F875F402496}"/>
              </a:ext>
            </a:extLst>
          </p:cNvPr>
          <p:cNvSpPr>
            <a:spLocks noGrp="1"/>
          </p:cNvSpPr>
          <p:nvPr>
            <p:ph type="body" sz="quarter" idx="19"/>
          </p:nvPr>
        </p:nvSpPr>
        <p:spPr>
          <a:xfrm>
            <a:off x="4835823" y="5832287"/>
            <a:ext cx="3411532" cy="259311"/>
          </a:xfrm>
          <a:prstGeom prst="rect">
            <a:avLst/>
          </a:prstGeom>
        </p:spPr>
        <p:txBody>
          <a:bodyPr anchor="ctr"/>
          <a:lstStyle>
            <a:lvl1pPr marL="0" indent="0" algn="ctr" defTabSz="457200" rtl="0" eaLnBrk="1" latinLnBrk="0" hangingPunct="1">
              <a:spcBef>
                <a:spcPct val="20000"/>
              </a:spcBef>
              <a:buSzPct val="100000"/>
              <a:buFontTx/>
              <a:buNone/>
              <a:defRPr lang="fr-FR" sz="1000" b="0" i="1"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p:txBody>
      </p:sp>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896645" y="1747929"/>
            <a:ext cx="3411532" cy="1838398"/>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191997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457998" y="2095667"/>
            <a:ext cx="3958720" cy="2133265"/>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3" name="Espace réservé pour une image  2">
            <a:extLst>
              <a:ext uri="{FF2B5EF4-FFF2-40B4-BE49-F238E27FC236}">
                <a16:creationId xmlns:a16="http://schemas.microsoft.com/office/drawing/2014/main" id="{270ABFAE-F471-4485-87DD-E41D75FB4D10}"/>
              </a:ext>
            </a:extLst>
          </p:cNvPr>
          <p:cNvSpPr>
            <a:spLocks noGrp="1"/>
          </p:cNvSpPr>
          <p:nvPr>
            <p:ph type="pic" idx="13"/>
          </p:nvPr>
        </p:nvSpPr>
        <p:spPr>
          <a:xfrm>
            <a:off x="4781363" y="2095667"/>
            <a:ext cx="3958720" cy="2133265"/>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0" name="Triangle isocèle 9">
            <a:extLst>
              <a:ext uri="{FF2B5EF4-FFF2-40B4-BE49-F238E27FC236}">
                <a16:creationId xmlns:a16="http://schemas.microsoft.com/office/drawing/2014/main" id="{51D0F9BD-71CF-56FF-46D7-D2F3F71D80CF}"/>
              </a:ext>
            </a:extLst>
          </p:cNvPr>
          <p:cNvSpPr/>
          <p:nvPr userDrawn="1"/>
        </p:nvSpPr>
        <p:spPr>
          <a:xfrm>
            <a:off x="4155080" y="12297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1577D98B-C04A-FD45-7244-AF31372A0DE9}"/>
              </a:ext>
            </a:extLst>
          </p:cNvPr>
          <p:cNvSpPr/>
          <p:nvPr userDrawn="1"/>
        </p:nvSpPr>
        <p:spPr>
          <a:xfrm>
            <a:off x="2720418" y="13015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C03FD9B4-028A-91A1-4BB2-E4F42127AA2C}"/>
              </a:ext>
            </a:extLst>
          </p:cNvPr>
          <p:cNvSpPr>
            <a:spLocks noGrp="1"/>
          </p:cNvSpPr>
          <p:nvPr>
            <p:ph type="body" sz="quarter" idx="14"/>
          </p:nvPr>
        </p:nvSpPr>
        <p:spPr>
          <a:xfrm>
            <a:off x="474518" y="4400550"/>
            <a:ext cx="3937766" cy="1352550"/>
          </a:xfrm>
          <a:prstGeom prst="rect">
            <a:avLst/>
          </a:prstGeom>
        </p:spPr>
        <p:txBody>
          <a:bodyPr/>
          <a:lstStyle>
            <a:lvl1pPr marL="0" indent="0" algn="ctr"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5" name="Espace réservé du texte 3">
            <a:extLst>
              <a:ext uri="{FF2B5EF4-FFF2-40B4-BE49-F238E27FC236}">
                <a16:creationId xmlns:a16="http://schemas.microsoft.com/office/drawing/2014/main" id="{9AD4F9FD-5568-52F1-43A0-52A40A221911}"/>
              </a:ext>
            </a:extLst>
          </p:cNvPr>
          <p:cNvSpPr>
            <a:spLocks noGrp="1"/>
          </p:cNvSpPr>
          <p:nvPr>
            <p:ph type="body" sz="quarter" idx="15"/>
          </p:nvPr>
        </p:nvSpPr>
        <p:spPr>
          <a:xfrm>
            <a:off x="4781363" y="4400550"/>
            <a:ext cx="3938400" cy="1352550"/>
          </a:xfrm>
          <a:prstGeom prst="rect">
            <a:avLst/>
          </a:prstGeom>
        </p:spPr>
        <p:txBody>
          <a:bodyPr/>
          <a:lstStyle>
            <a:lvl1pPr marL="0" indent="0" algn="ctr"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cxnSp>
        <p:nvCxnSpPr>
          <p:cNvPr id="6" name="Connecteur droit 5">
            <a:extLst>
              <a:ext uri="{FF2B5EF4-FFF2-40B4-BE49-F238E27FC236}">
                <a16:creationId xmlns:a16="http://schemas.microsoft.com/office/drawing/2014/main" id="{7793203B-2368-6A01-54C5-27A53EED245F}"/>
              </a:ext>
            </a:extLst>
          </p:cNvPr>
          <p:cNvCxnSpPr>
            <a:cxnSpLocks/>
          </p:cNvCxnSpPr>
          <p:nvPr userDrawn="1"/>
        </p:nvCxnSpPr>
        <p:spPr>
          <a:xfrm>
            <a:off x="4572000" y="2143292"/>
            <a:ext cx="0" cy="3595602"/>
          </a:xfrm>
          <a:prstGeom prst="line">
            <a:avLst/>
          </a:prstGeom>
          <a:ln w="28575" cap="rnd">
            <a:solidFill>
              <a:srgbClr val="006AB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107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5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grpSp>
        <p:nvGrpSpPr>
          <p:cNvPr id="7" name="Groupe 6">
            <a:extLst>
              <a:ext uri="{FF2B5EF4-FFF2-40B4-BE49-F238E27FC236}">
                <a16:creationId xmlns:a16="http://schemas.microsoft.com/office/drawing/2014/main" id="{908E6150-DF5D-41AB-C2BD-255E03B9DBF1}"/>
              </a:ext>
            </a:extLst>
          </p:cNvPr>
          <p:cNvGrpSpPr/>
          <p:nvPr userDrawn="1"/>
        </p:nvGrpSpPr>
        <p:grpSpPr>
          <a:xfrm>
            <a:off x="1292848" y="1149318"/>
            <a:ext cx="7449997" cy="775197"/>
            <a:chOff x="1292848" y="1149318"/>
            <a:chExt cx="7449997" cy="775197"/>
          </a:xfrm>
        </p:grpSpPr>
        <p:sp>
          <p:nvSpPr>
            <p:cNvPr id="8" name="Triangle isocèle 7">
              <a:extLst>
                <a:ext uri="{FF2B5EF4-FFF2-40B4-BE49-F238E27FC236}">
                  <a16:creationId xmlns:a16="http://schemas.microsoft.com/office/drawing/2014/main" id="{26F24582-BFEF-2016-3B83-2FD78B18F1B5}"/>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D0851476-5FE0-4D5E-7B14-6737607585BB}"/>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315F1754-6325-CDDD-2B7C-BC015A15BB1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CFAD00D7-93C2-3477-5D51-2A54C79AE94D}"/>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CB7E79A3-992D-E08C-97EE-F4523D1A8668}"/>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740D2979-BDC3-4907-397A-948E3E69C176}"/>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F1AD09D8-84C3-F90F-C54B-5D8EDF50435E}"/>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457998" y="2095667"/>
            <a:ext cx="3958720" cy="2133265"/>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3" name="Espace réservé pour une image  2">
            <a:extLst>
              <a:ext uri="{FF2B5EF4-FFF2-40B4-BE49-F238E27FC236}">
                <a16:creationId xmlns:a16="http://schemas.microsoft.com/office/drawing/2014/main" id="{270ABFAE-F471-4485-87DD-E41D75FB4D10}"/>
              </a:ext>
            </a:extLst>
          </p:cNvPr>
          <p:cNvSpPr>
            <a:spLocks noGrp="1"/>
          </p:cNvSpPr>
          <p:nvPr>
            <p:ph type="pic" idx="13"/>
          </p:nvPr>
        </p:nvSpPr>
        <p:spPr>
          <a:xfrm>
            <a:off x="4781363" y="3605629"/>
            <a:ext cx="3958720" cy="2133265"/>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C03FD9B4-028A-91A1-4BB2-E4F42127AA2C}"/>
              </a:ext>
            </a:extLst>
          </p:cNvPr>
          <p:cNvSpPr>
            <a:spLocks noGrp="1"/>
          </p:cNvSpPr>
          <p:nvPr>
            <p:ph type="body" sz="quarter" idx="14"/>
          </p:nvPr>
        </p:nvSpPr>
        <p:spPr>
          <a:xfrm>
            <a:off x="474518" y="4400550"/>
            <a:ext cx="3937766" cy="1352550"/>
          </a:xfrm>
          <a:prstGeom prst="rect">
            <a:avLst/>
          </a:prstGeom>
        </p:spPr>
        <p:txBody>
          <a:bodyPr/>
          <a:lstStyle>
            <a:lvl1pPr marL="0" indent="0" algn="ctr"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5" name="Espace réservé du texte 3">
            <a:extLst>
              <a:ext uri="{FF2B5EF4-FFF2-40B4-BE49-F238E27FC236}">
                <a16:creationId xmlns:a16="http://schemas.microsoft.com/office/drawing/2014/main" id="{9AD4F9FD-5568-52F1-43A0-52A40A221911}"/>
              </a:ext>
            </a:extLst>
          </p:cNvPr>
          <p:cNvSpPr>
            <a:spLocks noGrp="1"/>
          </p:cNvSpPr>
          <p:nvPr>
            <p:ph type="body" sz="quarter" idx="15"/>
          </p:nvPr>
        </p:nvSpPr>
        <p:spPr>
          <a:xfrm>
            <a:off x="4781363" y="2095667"/>
            <a:ext cx="3938400" cy="1352550"/>
          </a:xfrm>
          <a:prstGeom prst="rect">
            <a:avLst/>
          </a:prstGeom>
        </p:spPr>
        <p:txBody>
          <a:bodyPr/>
          <a:lstStyle>
            <a:lvl1pPr marL="0" indent="0" algn="ctr"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cxnSp>
        <p:nvCxnSpPr>
          <p:cNvPr id="6" name="Connecteur droit 5">
            <a:extLst>
              <a:ext uri="{FF2B5EF4-FFF2-40B4-BE49-F238E27FC236}">
                <a16:creationId xmlns:a16="http://schemas.microsoft.com/office/drawing/2014/main" id="{7793203B-2368-6A01-54C5-27A53EED245F}"/>
              </a:ext>
            </a:extLst>
          </p:cNvPr>
          <p:cNvCxnSpPr>
            <a:cxnSpLocks/>
          </p:cNvCxnSpPr>
          <p:nvPr userDrawn="1"/>
        </p:nvCxnSpPr>
        <p:spPr>
          <a:xfrm>
            <a:off x="4572000" y="2143292"/>
            <a:ext cx="0" cy="3595602"/>
          </a:xfrm>
          <a:prstGeom prst="line">
            <a:avLst/>
          </a:prstGeom>
          <a:ln w="28575" cap="rnd">
            <a:solidFill>
              <a:srgbClr val="006AB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81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A7A2E3F8-5489-4A06-B4CC-CC40EA160C21}"/>
              </a:ext>
            </a:extLst>
          </p:cNvPr>
          <p:cNvSpPr>
            <a:spLocks noGrp="1"/>
          </p:cNvSpPr>
          <p:nvPr>
            <p:ph type="pic" sz="quarter" idx="10"/>
          </p:nvPr>
        </p:nvSpPr>
        <p:spPr>
          <a:xfrm>
            <a:off x="0" y="0"/>
            <a:ext cx="9144000" cy="6858000"/>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2" name="Titre 1">
            <a:extLst>
              <a:ext uri="{FF2B5EF4-FFF2-40B4-BE49-F238E27FC236}">
                <a16:creationId xmlns:a16="http://schemas.microsoft.com/office/drawing/2014/main" id="{D03CE132-BD53-452A-82E0-52D164B2EC04}"/>
              </a:ext>
            </a:extLst>
          </p:cNvPr>
          <p:cNvSpPr>
            <a:spLocks noGrp="1"/>
          </p:cNvSpPr>
          <p:nvPr>
            <p:ph type="title" hasCustomPrompt="1"/>
          </p:nvPr>
        </p:nvSpPr>
        <p:spPr>
          <a:xfrm>
            <a:off x="628650" y="2766222"/>
            <a:ext cx="7886700" cy="1325563"/>
          </a:xfrm>
          <a:prstGeom prst="rect">
            <a:avLst/>
          </a:prstGeom>
        </p:spPr>
        <p:txBody>
          <a:bodyPr anchor="ctr"/>
          <a:lstStyle>
            <a:lvl1pPr algn="ctr">
              <a:defRPr b="1" cap="all" baseline="0">
                <a:solidFill>
                  <a:schemeClr val="tx1"/>
                </a:solidFill>
                <a:latin typeface="Inter" panose="02000503000000020004" pitchFamily="2" charset="0"/>
                <a:ea typeface="Inter" panose="02000503000000020004" pitchFamily="2" charset="0"/>
                <a:cs typeface="Inter" panose="02000503000000020004" pitchFamily="2" charset="0"/>
              </a:defRPr>
            </a:lvl1pPr>
          </a:lstStyle>
          <a:p>
            <a:r>
              <a:rPr lang="fr-FR"/>
              <a:t>titre</a:t>
            </a:r>
          </a:p>
        </p:txBody>
      </p:sp>
    </p:spTree>
    <p:extLst>
      <p:ext uri="{BB962C8B-B14F-4D97-AF65-F5344CB8AC3E}">
        <p14:creationId xmlns:p14="http://schemas.microsoft.com/office/powerpoint/2010/main" val="248315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8EBF4-E4AB-3C76-4DDC-E57533522F00}"/>
              </a:ext>
            </a:extLst>
          </p:cNvPr>
          <p:cNvSpPr/>
          <p:nvPr userDrawn="1"/>
        </p:nvSpPr>
        <p:spPr>
          <a:xfrm>
            <a:off x="357809" y="1879393"/>
            <a:ext cx="1848678" cy="3766033"/>
          </a:xfrm>
          <a:prstGeom prst="rect">
            <a:avLst/>
          </a:prstGeom>
          <a:solidFill>
            <a:srgbClr val="006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619799" y="2103872"/>
            <a:ext cx="1959818" cy="3317092"/>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2841607" y="2103868"/>
            <a:ext cx="5563678" cy="3317092"/>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10" name="Triangle isocèle 9">
            <a:extLst>
              <a:ext uri="{FF2B5EF4-FFF2-40B4-BE49-F238E27FC236}">
                <a16:creationId xmlns:a16="http://schemas.microsoft.com/office/drawing/2014/main" id="{51D0F9BD-71CF-56FF-46D7-D2F3F71D80CF}"/>
              </a:ext>
            </a:extLst>
          </p:cNvPr>
          <p:cNvSpPr/>
          <p:nvPr userDrawn="1"/>
        </p:nvSpPr>
        <p:spPr>
          <a:xfrm>
            <a:off x="4155080" y="12297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1577D98B-C04A-FD45-7244-AF31372A0DE9}"/>
              </a:ext>
            </a:extLst>
          </p:cNvPr>
          <p:cNvSpPr/>
          <p:nvPr userDrawn="1"/>
        </p:nvSpPr>
        <p:spPr>
          <a:xfrm>
            <a:off x="2720418" y="13015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6345139F-230C-0470-0EDB-ACA6026E823C}"/>
              </a:ext>
            </a:extLst>
          </p:cNvPr>
          <p:cNvGrpSpPr/>
          <p:nvPr userDrawn="1"/>
        </p:nvGrpSpPr>
        <p:grpSpPr>
          <a:xfrm>
            <a:off x="1292848" y="1149318"/>
            <a:ext cx="7449997" cy="775197"/>
            <a:chOff x="1292848" y="1149318"/>
            <a:chExt cx="7449997" cy="775197"/>
          </a:xfrm>
        </p:grpSpPr>
        <p:sp>
          <p:nvSpPr>
            <p:cNvPr id="3" name="Triangle isocèle 2">
              <a:extLst>
                <a:ext uri="{FF2B5EF4-FFF2-40B4-BE49-F238E27FC236}">
                  <a16:creationId xmlns:a16="http://schemas.microsoft.com/office/drawing/2014/main" id="{35A14C33-1522-A605-9834-DACC3C7C3609}"/>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a:extLst>
                <a:ext uri="{FF2B5EF4-FFF2-40B4-BE49-F238E27FC236}">
                  <a16:creationId xmlns:a16="http://schemas.microsoft.com/office/drawing/2014/main" id="{3360E5C6-B5AE-DD03-2288-F05E4D76D9CE}"/>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74E5D136-31DD-064F-6FA3-9E909E3A38A4}"/>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BA52FBD1-9E6E-3487-E42F-999D50370395}"/>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A96F3CC7-7E1B-99B5-D5ED-BC91F0244CCE}"/>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D499A218-EFCF-4004-54F6-C9BB5F37297D}"/>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656E31F1-95E9-E9C8-BA49-DDE03F6EA028}"/>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09763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4" name="Triangle isocèle 3">
            <a:extLst>
              <a:ext uri="{FF2B5EF4-FFF2-40B4-BE49-F238E27FC236}">
                <a16:creationId xmlns:a16="http://schemas.microsoft.com/office/drawing/2014/main" id="{DC3687C0-60B4-128A-B10F-4EA6435A1E7E}"/>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a:extLst>
              <a:ext uri="{FF2B5EF4-FFF2-40B4-BE49-F238E27FC236}">
                <a16:creationId xmlns:a16="http://schemas.microsoft.com/office/drawing/2014/main" id="{D06296F3-0EE0-BFCE-3DB2-F93397340C02}"/>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2F1C390C-3580-B57F-8ECF-6C552991848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17EBFF09-0A19-5172-ABEC-5B8860874AC7}"/>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72C7D115-8957-4DC0-C01D-3260E24035BD}"/>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2958C7EE-4E58-9B62-F0A7-BA311EF74A96}"/>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43B10952-1D9F-53AF-B5E2-DD21C851EB8F}"/>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B9C9A308-57BB-72A0-89E1-777534B457F6}"/>
              </a:ext>
            </a:extLst>
          </p:cNvPr>
          <p:cNvSpPr/>
          <p:nvPr userDrawn="1"/>
        </p:nvSpPr>
        <p:spPr>
          <a:xfrm>
            <a:off x="6760723" y="1909215"/>
            <a:ext cx="2024328" cy="3766033"/>
          </a:xfrm>
          <a:prstGeom prst="rect">
            <a:avLst/>
          </a:prstGeom>
          <a:solidFill>
            <a:srgbClr val="006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6445467" y="2133690"/>
            <a:ext cx="1959818" cy="3317092"/>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423628" y="2133686"/>
            <a:ext cx="5684866" cy="3317092"/>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926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3" name="Triangle isocèle 2">
            <a:extLst>
              <a:ext uri="{FF2B5EF4-FFF2-40B4-BE49-F238E27FC236}">
                <a16:creationId xmlns:a16="http://schemas.microsoft.com/office/drawing/2014/main" id="{31890C28-FBC1-F04A-9A6F-D0E9E2ED6C1D}"/>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EA61D5BF-62EE-19CD-4E0B-742AE62E89BA}"/>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a:extLst>
              <a:ext uri="{FF2B5EF4-FFF2-40B4-BE49-F238E27FC236}">
                <a16:creationId xmlns:a16="http://schemas.microsoft.com/office/drawing/2014/main" id="{564E45DD-00C0-5650-F358-CD2E289D3DEB}"/>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6D7A1829-7901-B8B0-3444-9CB84A1ED808}"/>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30030E87-E16D-2D28-F3F0-261AC13663D7}"/>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A7D0F257-A132-23F0-E27E-06E8BC81FA0A}"/>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CF785E37-CC34-F1EE-D5E0-62FF8EA22A64}"/>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3966944" y="1843825"/>
            <a:ext cx="4623501" cy="4174203"/>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a:extLst>
              <a:ext uri="{FF2B5EF4-FFF2-40B4-BE49-F238E27FC236}">
                <a16:creationId xmlns:a16="http://schemas.microsoft.com/office/drawing/2014/main" id="{A7E34ADA-FCD5-AAFA-C5AF-22C8A45BCD3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24086" r="24086"/>
          <a:stretch/>
        </p:blipFill>
        <p:spPr bwMode="auto">
          <a:xfrm>
            <a:off x="1081700" y="1700405"/>
            <a:ext cx="2285198" cy="440922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pour une image  2">
            <a:extLst>
              <a:ext uri="{FF2B5EF4-FFF2-40B4-BE49-F238E27FC236}">
                <a16:creationId xmlns:a16="http://schemas.microsoft.com/office/drawing/2014/main" id="{1ECF0A70-4E7C-6A57-3301-2E59C32AB725}"/>
              </a:ext>
            </a:extLst>
          </p:cNvPr>
          <p:cNvSpPr>
            <a:spLocks noGrp="1" noChangeAspect="1"/>
          </p:cNvSpPr>
          <p:nvPr>
            <p:ph type="pic" idx="1"/>
          </p:nvPr>
        </p:nvSpPr>
        <p:spPr>
          <a:xfrm>
            <a:off x="1276350" y="1911926"/>
            <a:ext cx="1873249" cy="3978511"/>
          </a:xfrm>
          <a:prstGeom prst="roundRect">
            <a:avLst>
              <a:gd name="adj" fmla="val 12530"/>
            </a:avLst>
          </a:prstGeom>
          <a:pattFill prst="pct10">
            <a:fgClr>
              <a:schemeClr val="accent1"/>
            </a:fgClr>
            <a:bgClr>
              <a:schemeClr val="bg1"/>
            </a:bgClr>
          </a:pattFill>
        </p:spPr>
        <p:txBody>
          <a:bodyPr/>
          <a:lstStyle>
            <a:lvl1pPr marL="0" indent="0">
              <a:buNone/>
              <a:defRPr sz="1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654961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4" name="Triangle isocèle 3">
            <a:extLst>
              <a:ext uri="{FF2B5EF4-FFF2-40B4-BE49-F238E27FC236}">
                <a16:creationId xmlns:a16="http://schemas.microsoft.com/office/drawing/2014/main" id="{C9EA5AA8-1214-C867-DBAF-98159E4E9F6D}"/>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a:extLst>
              <a:ext uri="{FF2B5EF4-FFF2-40B4-BE49-F238E27FC236}">
                <a16:creationId xmlns:a16="http://schemas.microsoft.com/office/drawing/2014/main" id="{2E65FFB9-C470-86D5-8B54-FF2B2821821F}"/>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18D21E23-B3BA-8557-4E61-1A68FF365C49}"/>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6748098E-4C39-9DD1-5120-4F727E827F89}"/>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5AFB0EC2-56E9-824F-426D-13FE50A008BD}"/>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21D9B651-F1D9-B9D8-9302-F12BF0051C64}"/>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CFCCA4B6-DBF2-F67D-F8D8-C51BA849E9E5}"/>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2">
            <a:extLst>
              <a:ext uri="{FF2B5EF4-FFF2-40B4-BE49-F238E27FC236}">
                <a16:creationId xmlns:a16="http://schemas.microsoft.com/office/drawing/2014/main" id="{1ECF0A70-4E7C-6A57-3301-2E59C32AB725}"/>
              </a:ext>
            </a:extLst>
          </p:cNvPr>
          <p:cNvSpPr>
            <a:spLocks noGrp="1" noChangeAspect="1"/>
          </p:cNvSpPr>
          <p:nvPr>
            <p:ph type="pic" idx="1"/>
          </p:nvPr>
        </p:nvSpPr>
        <p:spPr>
          <a:xfrm>
            <a:off x="3965784" y="3565353"/>
            <a:ext cx="4351237" cy="2719492"/>
          </a:xfrm>
          <a:prstGeom prst="rect">
            <a:avLst/>
          </a:prstGeom>
          <a:pattFill prst="pct10">
            <a:fgClr>
              <a:schemeClr val="accent1"/>
            </a:fgClr>
            <a:bgClr>
              <a:schemeClr val="bg1"/>
            </a:bgClr>
          </a:pattFill>
        </p:spPr>
        <p:txBody>
          <a:bodyPr/>
          <a:lstStyle>
            <a:lvl1pPr marL="0" indent="0">
              <a:buNone/>
              <a:defRPr sz="1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2050" name="Picture 2" descr="mac-laptop-png-13 | Assemblée générale des Nations Unies">
            <a:extLst>
              <a:ext uri="{FF2B5EF4-FFF2-40B4-BE49-F238E27FC236}">
                <a16:creationId xmlns:a16="http://schemas.microsoft.com/office/drawing/2014/main" id="{43883E00-2BA6-58D9-2256-F10CB71D02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1255" y="3250353"/>
            <a:ext cx="6012745" cy="3607647"/>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346497" y="1867944"/>
            <a:ext cx="8145589" cy="1293107"/>
          </a:xfrm>
          <a:prstGeom prst="rect">
            <a:avLst/>
          </a:prstGeom>
        </p:spPr>
        <p:txBody>
          <a:bodyPr/>
          <a:lstStyle>
            <a:lvl1pPr marL="285750" indent="-285750">
              <a:buClr>
                <a:srgbClr val="002C6E"/>
              </a:buClr>
              <a:buSzPct val="100000"/>
              <a:buFontTx/>
              <a:buBlip>
                <a:blip r:embed="rId4"/>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4"/>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4"/>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4"/>
              </a:buBlip>
              <a:tabLst>
                <a:tab pos="898525" algn="l"/>
              </a:tabLst>
              <a:defRPr sz="1200" i="1">
                <a:solidFill>
                  <a:srgbClr val="002C6E"/>
                </a:solidFill>
                <a:latin typeface="Arial"/>
                <a:cs typeface="Arial"/>
              </a:defRPr>
            </a:lvl4pPr>
            <a:lvl5pPr marL="809625" indent="-180975">
              <a:buClr>
                <a:srgbClr val="C85A19"/>
              </a:buClr>
              <a:buSzPct val="100000"/>
              <a:buFontTx/>
              <a:buBlip>
                <a:blip r:embed="rId4"/>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3" name="Espace réservé du contenu 2">
            <a:extLst>
              <a:ext uri="{FF2B5EF4-FFF2-40B4-BE49-F238E27FC236}">
                <a16:creationId xmlns:a16="http://schemas.microsoft.com/office/drawing/2014/main" id="{43D79C29-60CE-F851-8691-46D0733442F0}"/>
              </a:ext>
            </a:extLst>
          </p:cNvPr>
          <p:cNvSpPr>
            <a:spLocks noGrp="1"/>
          </p:cNvSpPr>
          <p:nvPr>
            <p:ph idx="15" hasCustomPrompt="1"/>
          </p:nvPr>
        </p:nvSpPr>
        <p:spPr>
          <a:xfrm>
            <a:off x="346497" y="3414446"/>
            <a:ext cx="2938964" cy="2695180"/>
          </a:xfrm>
          <a:prstGeom prst="rect">
            <a:avLst/>
          </a:prstGeom>
        </p:spPr>
        <p:txBody>
          <a:bodyPr/>
          <a:lstStyle>
            <a:lvl1pPr marL="285750" indent="-285750">
              <a:buClr>
                <a:srgbClr val="002C6E"/>
              </a:buClr>
              <a:buSzPct val="100000"/>
              <a:buFontTx/>
              <a:buBlip>
                <a:blip r:embed="rId4"/>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4"/>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4"/>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4"/>
              </a:buBlip>
              <a:tabLst>
                <a:tab pos="898525" algn="l"/>
              </a:tabLst>
              <a:defRPr sz="1200" i="1">
                <a:solidFill>
                  <a:srgbClr val="002C6E"/>
                </a:solidFill>
                <a:latin typeface="Arial"/>
                <a:cs typeface="Arial"/>
              </a:defRPr>
            </a:lvl4pPr>
            <a:lvl5pPr marL="809625" indent="-180975">
              <a:buClr>
                <a:srgbClr val="C85A19"/>
              </a:buClr>
              <a:buSzPct val="100000"/>
              <a:buFontTx/>
              <a:buBlip>
                <a:blip r:embed="rId4"/>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Tree>
    <p:extLst>
      <p:ext uri="{BB962C8B-B14F-4D97-AF65-F5344CB8AC3E}">
        <p14:creationId xmlns:p14="http://schemas.microsoft.com/office/powerpoint/2010/main" val="514761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7" name="Triangle isocèle 6">
            <a:extLst>
              <a:ext uri="{FF2B5EF4-FFF2-40B4-BE49-F238E27FC236}">
                <a16:creationId xmlns:a16="http://schemas.microsoft.com/office/drawing/2014/main" id="{D792A47F-3980-2051-4039-85D1203C1092}"/>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2390E7AA-7B92-F84E-96FF-7A557E42EC8A}"/>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C6BA9B05-4AA6-6C48-981E-DC4B9097D24D}"/>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898A9209-EE00-A631-BB84-804E85088269}"/>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393F7062-BFA3-5CE4-703D-D1AE5B31353A}"/>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1F037332-7653-6078-3885-7045D1ACB303}"/>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4CF4E49B-7AE7-9D3F-8E87-15FFCCC6D71B}"/>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A883806-D3D6-3C50-1FAF-0EF78B0D3C7C}"/>
              </a:ext>
            </a:extLst>
          </p:cNvPr>
          <p:cNvSpPr/>
          <p:nvPr userDrawn="1"/>
        </p:nvSpPr>
        <p:spPr>
          <a:xfrm>
            <a:off x="228284" y="4350730"/>
            <a:ext cx="2795060" cy="1869292"/>
          </a:xfrm>
          <a:prstGeom prst="rect">
            <a:avLst/>
          </a:prstGeom>
          <a:solidFill>
            <a:srgbClr val="006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423628" y="1845454"/>
            <a:ext cx="4767497" cy="1869292"/>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5AE1A041-F5E9-2D7C-B74E-A16F3DD2F08F}"/>
              </a:ext>
            </a:extLst>
          </p:cNvPr>
          <p:cNvSpPr>
            <a:spLocks noGrp="1"/>
          </p:cNvSpPr>
          <p:nvPr>
            <p:ph type="pic" idx="15"/>
          </p:nvPr>
        </p:nvSpPr>
        <p:spPr>
          <a:xfrm>
            <a:off x="423628" y="4151240"/>
            <a:ext cx="2795060" cy="1869292"/>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contenu 2">
            <a:extLst>
              <a:ext uri="{FF2B5EF4-FFF2-40B4-BE49-F238E27FC236}">
                <a16:creationId xmlns:a16="http://schemas.microsoft.com/office/drawing/2014/main" id="{D92342FE-CECC-AC24-259C-527522002A93}"/>
              </a:ext>
            </a:extLst>
          </p:cNvPr>
          <p:cNvSpPr>
            <a:spLocks noGrp="1"/>
          </p:cNvSpPr>
          <p:nvPr>
            <p:ph idx="16" hasCustomPrompt="1"/>
          </p:nvPr>
        </p:nvSpPr>
        <p:spPr>
          <a:xfrm>
            <a:off x="3637788" y="4151236"/>
            <a:ext cx="4767497" cy="1869292"/>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6" name="Rectangle 5">
            <a:extLst>
              <a:ext uri="{FF2B5EF4-FFF2-40B4-BE49-F238E27FC236}">
                <a16:creationId xmlns:a16="http://schemas.microsoft.com/office/drawing/2014/main" id="{D2663D17-E8A1-1E26-993C-6645029A4073}"/>
              </a:ext>
            </a:extLst>
          </p:cNvPr>
          <p:cNvSpPr/>
          <p:nvPr userDrawn="1"/>
        </p:nvSpPr>
        <p:spPr>
          <a:xfrm>
            <a:off x="5795385" y="1674196"/>
            <a:ext cx="2795060" cy="1869292"/>
          </a:xfrm>
          <a:prstGeom prst="rect">
            <a:avLst/>
          </a:prstGeom>
          <a:solidFill>
            <a:srgbClr val="006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5610225" y="1845458"/>
            <a:ext cx="2795060" cy="1869292"/>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1641835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13" name="Triangle isocèle 12">
            <a:extLst>
              <a:ext uri="{FF2B5EF4-FFF2-40B4-BE49-F238E27FC236}">
                <a16:creationId xmlns:a16="http://schemas.microsoft.com/office/drawing/2014/main" id="{2601025B-8096-112E-6FD8-6E722D0BE64A}"/>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11B30BDB-8B6A-D341-C736-9DCBC5EC3597}"/>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71CB1116-28BF-21A0-8E0A-4EFA379BB1B7}"/>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32658E54-EA8D-8D51-9151-06881282402E}"/>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1577D98B-C04A-FD45-7244-AF31372A0DE9}"/>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A883806-D3D6-3C50-1FAF-0EF78B0D3C7C}"/>
              </a:ext>
            </a:extLst>
          </p:cNvPr>
          <p:cNvSpPr/>
          <p:nvPr userDrawn="1"/>
        </p:nvSpPr>
        <p:spPr>
          <a:xfrm>
            <a:off x="228284" y="1674196"/>
            <a:ext cx="2795060" cy="1869292"/>
          </a:xfrm>
          <a:prstGeom prst="rect">
            <a:avLst/>
          </a:prstGeom>
          <a:solidFill>
            <a:srgbClr val="006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423628" y="4151236"/>
            <a:ext cx="4767497" cy="1869292"/>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5AE1A041-F5E9-2D7C-B74E-A16F3DD2F08F}"/>
              </a:ext>
            </a:extLst>
          </p:cNvPr>
          <p:cNvSpPr>
            <a:spLocks noGrp="1"/>
          </p:cNvSpPr>
          <p:nvPr>
            <p:ph type="pic" idx="15"/>
          </p:nvPr>
        </p:nvSpPr>
        <p:spPr>
          <a:xfrm>
            <a:off x="423628" y="1845458"/>
            <a:ext cx="2795060" cy="1869292"/>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contenu 2">
            <a:extLst>
              <a:ext uri="{FF2B5EF4-FFF2-40B4-BE49-F238E27FC236}">
                <a16:creationId xmlns:a16="http://schemas.microsoft.com/office/drawing/2014/main" id="{D92342FE-CECC-AC24-259C-527522002A93}"/>
              </a:ext>
            </a:extLst>
          </p:cNvPr>
          <p:cNvSpPr>
            <a:spLocks noGrp="1"/>
          </p:cNvSpPr>
          <p:nvPr>
            <p:ph idx="16" hasCustomPrompt="1"/>
          </p:nvPr>
        </p:nvSpPr>
        <p:spPr>
          <a:xfrm>
            <a:off x="3637788" y="1833284"/>
            <a:ext cx="4767497" cy="1869292"/>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6" name="Rectangle 5">
            <a:extLst>
              <a:ext uri="{FF2B5EF4-FFF2-40B4-BE49-F238E27FC236}">
                <a16:creationId xmlns:a16="http://schemas.microsoft.com/office/drawing/2014/main" id="{D2663D17-E8A1-1E26-993C-6645029A4073}"/>
              </a:ext>
            </a:extLst>
          </p:cNvPr>
          <p:cNvSpPr/>
          <p:nvPr userDrawn="1"/>
        </p:nvSpPr>
        <p:spPr>
          <a:xfrm>
            <a:off x="5795385" y="4313889"/>
            <a:ext cx="2795060" cy="1869292"/>
          </a:xfrm>
          <a:prstGeom prst="rect">
            <a:avLst/>
          </a:prstGeom>
          <a:solidFill>
            <a:srgbClr val="006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5610225" y="4151236"/>
            <a:ext cx="2795060" cy="1869292"/>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0" name="Triangle isocèle 9">
            <a:extLst>
              <a:ext uri="{FF2B5EF4-FFF2-40B4-BE49-F238E27FC236}">
                <a16:creationId xmlns:a16="http://schemas.microsoft.com/office/drawing/2014/main" id="{26A8B18E-8F26-427A-51A2-92896C6710C0}"/>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3013D928-B0C0-068A-8D79-185DEA7078D2}"/>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47149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3" name="Image 2" descr="CREA01_FFME_POWERPOINT_FOND_STANDARD-0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
            <a:ext cx="9144000" cy="6857451"/>
          </a:xfrm>
          <a:prstGeom prst="rect">
            <a:avLst/>
          </a:prstGeom>
        </p:spPr>
      </p:pic>
      <p:sp>
        <p:nvSpPr>
          <p:cNvPr id="8" name="Titre 1"/>
          <p:cNvSpPr>
            <a:spLocks noGrp="1"/>
          </p:cNvSpPr>
          <p:nvPr>
            <p:ph type="ctrTitle" hasCustomPrompt="1"/>
          </p:nvPr>
        </p:nvSpPr>
        <p:spPr>
          <a:xfrm>
            <a:off x="1858019" y="1852914"/>
            <a:ext cx="5356707" cy="463914"/>
          </a:xfrm>
          <a:prstGeom prst="rect">
            <a:avLst/>
          </a:prstGeom>
        </p:spPr>
        <p:txBody>
          <a:bodyPr>
            <a:noAutofit/>
          </a:bodyPr>
          <a:lstStyle>
            <a:lvl1pPr algn="l">
              <a:defRPr sz="24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TITRE DE LA PRÉSENTATION</a:t>
            </a:r>
          </a:p>
        </p:txBody>
      </p:sp>
      <p:sp>
        <p:nvSpPr>
          <p:cNvPr id="9" name="Sous-titre 2"/>
          <p:cNvSpPr>
            <a:spLocks noGrp="1"/>
          </p:cNvSpPr>
          <p:nvPr>
            <p:ph type="subTitle" idx="1" hasCustomPrompt="1"/>
          </p:nvPr>
        </p:nvSpPr>
        <p:spPr>
          <a:xfrm>
            <a:off x="1858019" y="2348941"/>
            <a:ext cx="4128669" cy="359229"/>
          </a:xfrm>
          <a:prstGeom prst="rect">
            <a:avLst/>
          </a:prstGeom>
        </p:spPr>
        <p:txBody>
          <a:bodyPr>
            <a:noAutofit/>
          </a:bodyPr>
          <a:lstStyle>
            <a:lvl1pPr marL="0" indent="0" algn="l">
              <a:buNone/>
              <a:defRPr sz="1800" b="0">
                <a:solidFill>
                  <a:srgbClr val="FFFFFF"/>
                </a:solidFill>
                <a:latin typeface="Inter" panose="02000503000000020004" pitchFamily="2" charset="0"/>
                <a:ea typeface="Inter" panose="02000503000000020004" pitchFamily="2" charset="0"/>
                <a:cs typeface="Inter"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JJ/MM/AAAA</a:t>
            </a:r>
          </a:p>
        </p:txBody>
      </p:sp>
    </p:spTree>
    <p:extLst>
      <p:ext uri="{BB962C8B-B14F-4D97-AF65-F5344CB8AC3E}">
        <p14:creationId xmlns:p14="http://schemas.microsoft.com/office/powerpoint/2010/main" val="2848175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trée de chapitre">
    <p:spTree>
      <p:nvGrpSpPr>
        <p:cNvPr id="1" name=""/>
        <p:cNvGrpSpPr/>
        <p:nvPr/>
      </p:nvGrpSpPr>
      <p:grpSpPr>
        <a:xfrm>
          <a:off x="0" y="0"/>
          <a:ext cx="0" cy="0"/>
          <a:chOff x="0" y="0"/>
          <a:chExt cx="0" cy="0"/>
        </a:xfrm>
      </p:grpSpPr>
      <p:pic>
        <p:nvPicPr>
          <p:cNvPr id="2" name="Image 1" descr="CREA01_FFME_POWERPOINT_FOND_STANDARD-0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4"/>
            <a:ext cx="9144000" cy="6857451"/>
          </a:xfrm>
          <a:prstGeom prst="rect">
            <a:avLst/>
          </a:prstGeom>
        </p:spPr>
      </p:pic>
      <p:sp>
        <p:nvSpPr>
          <p:cNvPr id="7" name="Titre 1"/>
          <p:cNvSpPr>
            <a:spLocks noGrp="1"/>
          </p:cNvSpPr>
          <p:nvPr>
            <p:ph type="ctrTitle" hasCustomPrompt="1"/>
          </p:nvPr>
        </p:nvSpPr>
        <p:spPr>
          <a:xfrm>
            <a:off x="1901890" y="1896790"/>
            <a:ext cx="6388850" cy="445859"/>
          </a:xfrm>
          <a:prstGeom prst="rect">
            <a:avLst/>
          </a:prstGeom>
        </p:spPr>
        <p:txBody>
          <a:bodyPr>
            <a:noAutofit/>
          </a:bodyPr>
          <a:lstStyle>
            <a:lvl1pPr marL="0" indent="0" algn="l">
              <a:buFontTx/>
              <a:buNone/>
              <a:defRPr sz="24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TITRE DE LA PARTIE</a:t>
            </a:r>
          </a:p>
        </p:txBody>
      </p:sp>
      <p:sp>
        <p:nvSpPr>
          <p:cNvPr id="8" name="Sous-titre 2"/>
          <p:cNvSpPr>
            <a:spLocks noGrp="1"/>
          </p:cNvSpPr>
          <p:nvPr>
            <p:ph type="subTitle" idx="1" hasCustomPrompt="1"/>
          </p:nvPr>
        </p:nvSpPr>
        <p:spPr>
          <a:xfrm>
            <a:off x="1901890" y="2377002"/>
            <a:ext cx="6400800" cy="359229"/>
          </a:xfrm>
          <a:prstGeom prst="rect">
            <a:avLst/>
          </a:prstGeom>
        </p:spPr>
        <p:txBody>
          <a:bodyPr>
            <a:noAutofit/>
          </a:bodyPr>
          <a:lstStyle>
            <a:lvl1pPr>
              <a:defRPr lang="fr-FR" sz="1800" b="0" dirty="0">
                <a:solidFill>
                  <a:srgbClr val="FFFFFF"/>
                </a:solidFill>
                <a:latin typeface="Inter" panose="02000503000000020004" pitchFamily="2" charset="0"/>
                <a:ea typeface="Inter" panose="02000503000000020004" pitchFamily="2" charset="0"/>
                <a:cs typeface="Inter" panose="02000503000000020004" pitchFamily="2" charset="0"/>
              </a:defRPr>
            </a:lvl1pPr>
          </a:lstStyle>
          <a:p>
            <a:pPr marL="0" lvl="0" indent="0">
              <a:buNone/>
            </a:pPr>
            <a:r>
              <a:rPr lang="fr-FR"/>
              <a:t>SOUS-TITRE</a:t>
            </a:r>
          </a:p>
        </p:txBody>
      </p:sp>
    </p:spTree>
    <p:extLst>
      <p:ext uri="{BB962C8B-B14F-4D97-AF65-F5344CB8AC3E}">
        <p14:creationId xmlns:p14="http://schemas.microsoft.com/office/powerpoint/2010/main" val="1470880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A7A2E3F8-5489-4A06-B4CC-CC40EA160C21}"/>
              </a:ext>
            </a:extLst>
          </p:cNvPr>
          <p:cNvSpPr>
            <a:spLocks noGrp="1"/>
          </p:cNvSpPr>
          <p:nvPr>
            <p:ph type="pic" sz="quarter" idx="10"/>
          </p:nvPr>
        </p:nvSpPr>
        <p:spPr>
          <a:xfrm>
            <a:off x="0" y="0"/>
            <a:ext cx="9144000" cy="6858000"/>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2" name="Titre 1">
            <a:extLst>
              <a:ext uri="{FF2B5EF4-FFF2-40B4-BE49-F238E27FC236}">
                <a16:creationId xmlns:a16="http://schemas.microsoft.com/office/drawing/2014/main" id="{D03CE132-BD53-452A-82E0-52D164B2EC04}"/>
              </a:ext>
            </a:extLst>
          </p:cNvPr>
          <p:cNvSpPr>
            <a:spLocks noGrp="1"/>
          </p:cNvSpPr>
          <p:nvPr>
            <p:ph type="title" hasCustomPrompt="1"/>
          </p:nvPr>
        </p:nvSpPr>
        <p:spPr>
          <a:xfrm>
            <a:off x="628650" y="2766222"/>
            <a:ext cx="7886700" cy="1325563"/>
          </a:xfrm>
          <a:prstGeom prst="rect">
            <a:avLst/>
          </a:prstGeom>
        </p:spPr>
        <p:txBody>
          <a:bodyPr anchor="ctr"/>
          <a:lstStyle>
            <a:lvl1pPr algn="ctr">
              <a:defRPr b="1" cap="all" baseline="0">
                <a:solidFill>
                  <a:schemeClr val="tx1"/>
                </a:solidFill>
                <a:latin typeface="Inter" panose="02000503000000020004" pitchFamily="2" charset="0"/>
                <a:ea typeface="Inter" panose="02000503000000020004" pitchFamily="2" charset="0"/>
                <a:cs typeface="Inter" panose="02000503000000020004" pitchFamily="2" charset="0"/>
              </a:defRPr>
            </a:lvl1pPr>
          </a:lstStyle>
          <a:p>
            <a:r>
              <a:rPr lang="fr-FR"/>
              <a:t>titre</a:t>
            </a:r>
          </a:p>
        </p:txBody>
      </p:sp>
    </p:spTree>
    <p:extLst>
      <p:ext uri="{BB962C8B-B14F-4D97-AF65-F5344CB8AC3E}">
        <p14:creationId xmlns:p14="http://schemas.microsoft.com/office/powerpoint/2010/main" val="3972148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B93F306-9197-44F1-937F-B5D6FCC0852C}"/>
              </a:ext>
            </a:extLst>
          </p:cNvPr>
          <p:cNvSpPr>
            <a:spLocks noGrp="1"/>
          </p:cNvSpPr>
          <p:nvPr>
            <p:ph type="ctrTitle" hasCustomPrompt="1"/>
          </p:nvPr>
        </p:nvSpPr>
        <p:spPr>
          <a:xfrm>
            <a:off x="426788" y="717768"/>
            <a:ext cx="7998588" cy="408838"/>
          </a:xfrm>
          <a:prstGeom prst="rect">
            <a:avLst/>
          </a:prstGeom>
        </p:spPr>
        <p:txBody>
          <a:bodyPr>
            <a:normAutofit/>
          </a:bodyPr>
          <a:lstStyle>
            <a:lvl1pPr algn="l">
              <a:defRPr sz="2400" b="1" cap="all" baseline="0">
                <a:solidFill>
                  <a:srgbClr val="D02E26"/>
                </a:solidFill>
                <a:latin typeface="Inter" panose="02000503000000020004" pitchFamily="2" charset="0"/>
                <a:ea typeface="Inter" panose="02000503000000020004" pitchFamily="2" charset="0"/>
                <a:cs typeface="Inter" panose="02000503000000020004" pitchFamily="2" charset="0"/>
              </a:defRPr>
            </a:lvl1pPr>
          </a:lstStyle>
          <a:p>
            <a:r>
              <a:rPr lang="fr-FR"/>
              <a:t>TITRE DE LA PAGE </a:t>
            </a:r>
          </a:p>
        </p:txBody>
      </p:sp>
      <p:sp>
        <p:nvSpPr>
          <p:cNvPr id="2" name="Rectangle 1">
            <a:extLst>
              <a:ext uri="{FF2B5EF4-FFF2-40B4-BE49-F238E27FC236}">
                <a16:creationId xmlns:a16="http://schemas.microsoft.com/office/drawing/2014/main" id="{878FE8F1-AE81-0E01-6CF1-6ED1F1E4C846}"/>
              </a:ext>
            </a:extLst>
          </p:cNvPr>
          <p:cNvSpPr/>
          <p:nvPr userDrawn="1"/>
        </p:nvSpPr>
        <p:spPr>
          <a:xfrm>
            <a:off x="4572000" y="2830749"/>
            <a:ext cx="4572000" cy="40272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477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C7F31FC6-A79C-5F92-B4FB-321E12FCFD52}"/>
              </a:ext>
            </a:extLst>
          </p:cNvPr>
          <p:cNvSpPr>
            <a:spLocks noGrp="1"/>
          </p:cNvSpPr>
          <p:nvPr>
            <p:ph type="pic" sz="quarter" idx="10"/>
          </p:nvPr>
        </p:nvSpPr>
        <p:spPr>
          <a:xfrm>
            <a:off x="0" y="0"/>
            <a:ext cx="9144000" cy="6858000"/>
          </a:xfrm>
          <a:prstGeom prst="rect">
            <a:avLst/>
          </a:prstGeom>
          <a:pattFill prst="pct40">
            <a:fgClr>
              <a:schemeClr val="tx1"/>
            </a:fgClr>
            <a:bgClr>
              <a:schemeClr val="bg1"/>
            </a:bgClr>
          </a:pattFill>
        </p:spPr>
        <p:txBody>
          <a:bodyPr/>
          <a:lstStyle>
            <a:lvl1pPr marL="0" indent="0">
              <a:buNone/>
              <a:defRPr sz="100"/>
            </a:lvl1pPr>
          </a:lstStyle>
          <a:p>
            <a:endParaRPr lang="fr-FR" dirty="0"/>
          </a:p>
        </p:txBody>
      </p:sp>
      <p:sp>
        <p:nvSpPr>
          <p:cNvPr id="9" name="Rectangle 8">
            <a:extLst>
              <a:ext uri="{FF2B5EF4-FFF2-40B4-BE49-F238E27FC236}">
                <a16:creationId xmlns:a16="http://schemas.microsoft.com/office/drawing/2014/main" id="{5E57C6E3-6144-6188-AFD1-4C72A334BCD5}"/>
              </a:ext>
            </a:extLst>
          </p:cNvPr>
          <p:cNvSpPr/>
          <p:nvPr userDrawn="1"/>
        </p:nvSpPr>
        <p:spPr>
          <a:xfrm>
            <a:off x="0" y="0"/>
            <a:ext cx="9144000" cy="6858000"/>
          </a:xfrm>
          <a:prstGeom prst="rect">
            <a:avLst/>
          </a:prstGeom>
          <a:solidFill>
            <a:schemeClr val="dk1">
              <a:alpha val="4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 name="Triangle rectangle 2">
            <a:extLst>
              <a:ext uri="{FF2B5EF4-FFF2-40B4-BE49-F238E27FC236}">
                <a16:creationId xmlns:a16="http://schemas.microsoft.com/office/drawing/2014/main" id="{50B112F9-6158-28BB-D6C3-5C8D1DB44BE3}"/>
              </a:ext>
            </a:extLst>
          </p:cNvPr>
          <p:cNvSpPr/>
          <p:nvPr userDrawn="1"/>
        </p:nvSpPr>
        <p:spPr>
          <a:xfrm>
            <a:off x="0" y="4838700"/>
            <a:ext cx="4648200" cy="20193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texte&#10;&#10;Description générée automatiquement">
            <a:extLst>
              <a:ext uri="{FF2B5EF4-FFF2-40B4-BE49-F238E27FC236}">
                <a16:creationId xmlns:a16="http://schemas.microsoft.com/office/drawing/2014/main" id="{89BC5BD9-9849-DB3C-062A-E569AF1CEFA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200744" y="5936788"/>
            <a:ext cx="2436962" cy="714508"/>
          </a:xfrm>
          <a:prstGeom prst="rect">
            <a:avLst/>
          </a:prstGeom>
        </p:spPr>
      </p:pic>
      <p:sp>
        <p:nvSpPr>
          <p:cNvPr id="5" name="Triangle rectangle 4">
            <a:extLst>
              <a:ext uri="{FF2B5EF4-FFF2-40B4-BE49-F238E27FC236}">
                <a16:creationId xmlns:a16="http://schemas.microsoft.com/office/drawing/2014/main" id="{929F40B7-77A0-5D90-84C8-D0487E7AF3E6}"/>
              </a:ext>
            </a:extLst>
          </p:cNvPr>
          <p:cNvSpPr/>
          <p:nvPr userDrawn="1"/>
        </p:nvSpPr>
        <p:spPr>
          <a:xfrm rot="10800000">
            <a:off x="4495800" y="7"/>
            <a:ext cx="4648200" cy="20193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8A842D9A-5F77-5480-20ED-9CA818B76392}"/>
              </a:ext>
            </a:extLst>
          </p:cNvPr>
          <p:cNvSpPr>
            <a:spLocks noGrp="1"/>
          </p:cNvSpPr>
          <p:nvPr>
            <p:ph type="title" hasCustomPrompt="1"/>
          </p:nvPr>
        </p:nvSpPr>
        <p:spPr>
          <a:xfrm>
            <a:off x="628650" y="2766222"/>
            <a:ext cx="7886700" cy="1325563"/>
          </a:xfrm>
          <a:prstGeom prst="rect">
            <a:avLst/>
          </a:prstGeom>
        </p:spPr>
        <p:txBody>
          <a:bodyPr anchor="ctr"/>
          <a:lstStyle>
            <a:lvl1pPr algn="ctr">
              <a:defRPr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dirty="0"/>
              <a:t>titre</a:t>
            </a:r>
          </a:p>
        </p:txBody>
      </p:sp>
    </p:spTree>
    <p:extLst>
      <p:ext uri="{BB962C8B-B14F-4D97-AF65-F5344CB8AC3E}">
        <p14:creationId xmlns:p14="http://schemas.microsoft.com/office/powerpoint/2010/main" val="3619555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B93F306-9197-44F1-937F-B5D6FCC0852C}"/>
              </a:ext>
            </a:extLst>
          </p:cNvPr>
          <p:cNvSpPr>
            <a:spLocks noGrp="1"/>
          </p:cNvSpPr>
          <p:nvPr>
            <p:ph type="ctrTitle" hasCustomPrompt="1"/>
          </p:nvPr>
        </p:nvSpPr>
        <p:spPr>
          <a:xfrm>
            <a:off x="426788" y="717768"/>
            <a:ext cx="7998588" cy="408838"/>
          </a:xfrm>
          <a:prstGeom prst="rect">
            <a:avLst/>
          </a:prstGeom>
        </p:spPr>
        <p:txBody>
          <a:bodyPr>
            <a:normAutofit/>
          </a:bodyPr>
          <a:lstStyle>
            <a:lvl1pPr algn="l">
              <a:defRPr sz="2400" b="1" cap="all" baseline="0">
                <a:solidFill>
                  <a:srgbClr val="D02E26"/>
                </a:solidFill>
                <a:latin typeface="Inter" panose="02000503000000020004" pitchFamily="2" charset="0"/>
                <a:ea typeface="Inter" panose="02000503000000020004" pitchFamily="2" charset="0"/>
                <a:cs typeface="Inter" panose="02000503000000020004" pitchFamily="2" charset="0"/>
              </a:defRPr>
            </a:lvl1pPr>
          </a:lstStyle>
          <a:p>
            <a:r>
              <a:rPr lang="fr-FR"/>
              <a:t>TITRE DE LA PAGE </a:t>
            </a:r>
          </a:p>
        </p:txBody>
      </p:sp>
      <p:sp>
        <p:nvSpPr>
          <p:cNvPr id="22" name="Espace réservé du texte 20">
            <a:extLst>
              <a:ext uri="{FF2B5EF4-FFF2-40B4-BE49-F238E27FC236}">
                <a16:creationId xmlns:a16="http://schemas.microsoft.com/office/drawing/2014/main" id="{4BA6C736-4754-4F68-9A9E-F790714A9F8C}"/>
              </a:ext>
            </a:extLst>
          </p:cNvPr>
          <p:cNvSpPr>
            <a:spLocks noGrp="1"/>
          </p:cNvSpPr>
          <p:nvPr>
            <p:ph type="body" sz="quarter" idx="11" hasCustomPrompt="1"/>
          </p:nvPr>
        </p:nvSpPr>
        <p:spPr>
          <a:xfrm>
            <a:off x="426788" y="2702573"/>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23" name="Espace réservé du texte 20">
            <a:extLst>
              <a:ext uri="{FF2B5EF4-FFF2-40B4-BE49-F238E27FC236}">
                <a16:creationId xmlns:a16="http://schemas.microsoft.com/office/drawing/2014/main" id="{3E007C18-8BC6-4CBE-8020-BD3C1FE50844}"/>
              </a:ext>
            </a:extLst>
          </p:cNvPr>
          <p:cNvSpPr>
            <a:spLocks noGrp="1"/>
          </p:cNvSpPr>
          <p:nvPr>
            <p:ph type="body" sz="quarter" idx="12" hasCustomPrompt="1"/>
          </p:nvPr>
        </p:nvSpPr>
        <p:spPr>
          <a:xfrm>
            <a:off x="426788" y="3388340"/>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02</a:t>
            </a:r>
          </a:p>
        </p:txBody>
      </p:sp>
      <p:sp>
        <p:nvSpPr>
          <p:cNvPr id="24" name="Espace réservé du texte 20">
            <a:extLst>
              <a:ext uri="{FF2B5EF4-FFF2-40B4-BE49-F238E27FC236}">
                <a16:creationId xmlns:a16="http://schemas.microsoft.com/office/drawing/2014/main" id="{1E43EC39-AB82-4217-8158-69AEBB959E65}"/>
              </a:ext>
            </a:extLst>
          </p:cNvPr>
          <p:cNvSpPr>
            <a:spLocks noGrp="1"/>
          </p:cNvSpPr>
          <p:nvPr>
            <p:ph type="body" sz="quarter" idx="13" hasCustomPrompt="1"/>
          </p:nvPr>
        </p:nvSpPr>
        <p:spPr>
          <a:xfrm>
            <a:off x="426788" y="4074107"/>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03</a:t>
            </a:r>
          </a:p>
        </p:txBody>
      </p:sp>
      <p:sp>
        <p:nvSpPr>
          <p:cNvPr id="27" name="Espace réservé du texte 20">
            <a:extLst>
              <a:ext uri="{FF2B5EF4-FFF2-40B4-BE49-F238E27FC236}">
                <a16:creationId xmlns:a16="http://schemas.microsoft.com/office/drawing/2014/main" id="{59BB6613-C6BC-426D-A25A-19237E3A79C4}"/>
              </a:ext>
            </a:extLst>
          </p:cNvPr>
          <p:cNvSpPr>
            <a:spLocks noGrp="1"/>
          </p:cNvSpPr>
          <p:nvPr>
            <p:ph type="body" sz="quarter" idx="16" hasCustomPrompt="1"/>
          </p:nvPr>
        </p:nvSpPr>
        <p:spPr>
          <a:xfrm>
            <a:off x="1428272" y="2702572"/>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8" name="Espace réservé du texte 20">
            <a:extLst>
              <a:ext uri="{FF2B5EF4-FFF2-40B4-BE49-F238E27FC236}">
                <a16:creationId xmlns:a16="http://schemas.microsoft.com/office/drawing/2014/main" id="{0C162F25-65D7-40D2-97CB-7CD0ECBB3029}"/>
              </a:ext>
            </a:extLst>
          </p:cNvPr>
          <p:cNvSpPr>
            <a:spLocks noGrp="1"/>
          </p:cNvSpPr>
          <p:nvPr>
            <p:ph type="body" sz="quarter" idx="17" hasCustomPrompt="1"/>
          </p:nvPr>
        </p:nvSpPr>
        <p:spPr>
          <a:xfrm>
            <a:off x="1428272" y="3388338"/>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9" name="Espace réservé du texte 20">
            <a:extLst>
              <a:ext uri="{FF2B5EF4-FFF2-40B4-BE49-F238E27FC236}">
                <a16:creationId xmlns:a16="http://schemas.microsoft.com/office/drawing/2014/main" id="{F46E164F-DBAC-4877-B487-DC29B24AD8E1}"/>
              </a:ext>
            </a:extLst>
          </p:cNvPr>
          <p:cNvSpPr>
            <a:spLocks noGrp="1"/>
          </p:cNvSpPr>
          <p:nvPr>
            <p:ph type="body" sz="quarter" idx="18" hasCustomPrompt="1"/>
          </p:nvPr>
        </p:nvSpPr>
        <p:spPr>
          <a:xfrm>
            <a:off x="1428272" y="4074104"/>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1" name="Espace réservé pour une image  2">
            <a:extLst>
              <a:ext uri="{FF2B5EF4-FFF2-40B4-BE49-F238E27FC236}">
                <a16:creationId xmlns:a16="http://schemas.microsoft.com/office/drawing/2014/main" id="{B9AD8E06-6574-42D6-B6EF-C5E0672142FA}"/>
              </a:ext>
            </a:extLst>
          </p:cNvPr>
          <p:cNvSpPr>
            <a:spLocks noGrp="1"/>
          </p:cNvSpPr>
          <p:nvPr>
            <p:ph type="pic" idx="1"/>
          </p:nvPr>
        </p:nvSpPr>
        <p:spPr>
          <a:xfrm>
            <a:off x="5530012" y="1603462"/>
            <a:ext cx="2895366" cy="3921268"/>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34" name="Organigramme : Procédé 33">
            <a:extLst>
              <a:ext uri="{FF2B5EF4-FFF2-40B4-BE49-F238E27FC236}">
                <a16:creationId xmlns:a16="http://schemas.microsoft.com/office/drawing/2014/main" id="{EFC75686-DEE4-4E1C-A5AB-1C522002079E}"/>
              </a:ext>
            </a:extLst>
          </p:cNvPr>
          <p:cNvSpPr>
            <a:spLocks noChangeAspect="1"/>
          </p:cNvSpPr>
          <p:nvPr userDrawn="1"/>
        </p:nvSpPr>
        <p:spPr>
          <a:xfrm>
            <a:off x="1132149" y="2830710"/>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5" name="Organigramme : Procédé 34">
            <a:extLst>
              <a:ext uri="{FF2B5EF4-FFF2-40B4-BE49-F238E27FC236}">
                <a16:creationId xmlns:a16="http://schemas.microsoft.com/office/drawing/2014/main" id="{C8589C0C-0510-4F70-97BA-E81694AE2AF5}"/>
              </a:ext>
            </a:extLst>
          </p:cNvPr>
          <p:cNvSpPr>
            <a:spLocks noChangeAspect="1"/>
          </p:cNvSpPr>
          <p:nvPr userDrawn="1"/>
        </p:nvSpPr>
        <p:spPr>
          <a:xfrm>
            <a:off x="1132149" y="3516476"/>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6" name="Organigramme : Procédé 35">
            <a:extLst>
              <a:ext uri="{FF2B5EF4-FFF2-40B4-BE49-F238E27FC236}">
                <a16:creationId xmlns:a16="http://schemas.microsoft.com/office/drawing/2014/main" id="{41C3F136-1B8A-4B31-BD8C-A8AFB18E0AAD}"/>
              </a:ext>
            </a:extLst>
          </p:cNvPr>
          <p:cNvSpPr>
            <a:spLocks noChangeAspect="1"/>
          </p:cNvSpPr>
          <p:nvPr userDrawn="1"/>
        </p:nvSpPr>
        <p:spPr>
          <a:xfrm>
            <a:off x="1132149" y="4202242"/>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Tree>
    <p:extLst>
      <p:ext uri="{BB962C8B-B14F-4D97-AF65-F5344CB8AC3E}">
        <p14:creationId xmlns:p14="http://schemas.microsoft.com/office/powerpoint/2010/main" val="2306307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B93F306-9197-44F1-937F-B5D6FCC0852C}"/>
              </a:ext>
            </a:extLst>
          </p:cNvPr>
          <p:cNvSpPr>
            <a:spLocks noGrp="1"/>
          </p:cNvSpPr>
          <p:nvPr>
            <p:ph type="ctrTitle" hasCustomPrompt="1"/>
          </p:nvPr>
        </p:nvSpPr>
        <p:spPr>
          <a:xfrm>
            <a:off x="426788" y="717768"/>
            <a:ext cx="7998588" cy="408838"/>
          </a:xfrm>
          <a:prstGeom prst="rect">
            <a:avLst/>
          </a:prstGeom>
        </p:spPr>
        <p:txBody>
          <a:bodyPr>
            <a:normAutofit/>
          </a:bodyPr>
          <a:lstStyle>
            <a:lvl1pPr algn="l">
              <a:defRPr sz="2400" b="1" cap="all" baseline="0">
                <a:solidFill>
                  <a:srgbClr val="D02E26"/>
                </a:solidFill>
                <a:latin typeface="Inter" panose="02000503000000020004" pitchFamily="2" charset="0"/>
                <a:ea typeface="Inter" panose="02000503000000020004" pitchFamily="2" charset="0"/>
                <a:cs typeface="Inter" panose="02000503000000020004" pitchFamily="2" charset="0"/>
              </a:defRPr>
            </a:lvl1pPr>
          </a:lstStyle>
          <a:p>
            <a:r>
              <a:rPr lang="fr-FR"/>
              <a:t>TITRE DE LA PAGE </a:t>
            </a:r>
          </a:p>
        </p:txBody>
      </p:sp>
      <p:sp>
        <p:nvSpPr>
          <p:cNvPr id="22" name="Espace réservé du texte 20">
            <a:extLst>
              <a:ext uri="{FF2B5EF4-FFF2-40B4-BE49-F238E27FC236}">
                <a16:creationId xmlns:a16="http://schemas.microsoft.com/office/drawing/2014/main" id="{4BA6C736-4754-4F68-9A9E-F790714A9F8C}"/>
              </a:ext>
            </a:extLst>
          </p:cNvPr>
          <p:cNvSpPr>
            <a:spLocks noGrp="1"/>
          </p:cNvSpPr>
          <p:nvPr>
            <p:ph type="body" sz="quarter" idx="11" hasCustomPrompt="1"/>
          </p:nvPr>
        </p:nvSpPr>
        <p:spPr>
          <a:xfrm>
            <a:off x="426788" y="2381556"/>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23" name="Espace réservé du texte 20">
            <a:extLst>
              <a:ext uri="{FF2B5EF4-FFF2-40B4-BE49-F238E27FC236}">
                <a16:creationId xmlns:a16="http://schemas.microsoft.com/office/drawing/2014/main" id="{3E007C18-8BC6-4CBE-8020-BD3C1FE50844}"/>
              </a:ext>
            </a:extLst>
          </p:cNvPr>
          <p:cNvSpPr>
            <a:spLocks noGrp="1"/>
          </p:cNvSpPr>
          <p:nvPr>
            <p:ph type="body" sz="quarter" idx="12" hasCustomPrompt="1"/>
          </p:nvPr>
        </p:nvSpPr>
        <p:spPr>
          <a:xfrm>
            <a:off x="426788" y="3067323"/>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02</a:t>
            </a:r>
          </a:p>
        </p:txBody>
      </p:sp>
      <p:sp>
        <p:nvSpPr>
          <p:cNvPr id="24" name="Espace réservé du texte 20">
            <a:extLst>
              <a:ext uri="{FF2B5EF4-FFF2-40B4-BE49-F238E27FC236}">
                <a16:creationId xmlns:a16="http://schemas.microsoft.com/office/drawing/2014/main" id="{1E43EC39-AB82-4217-8158-69AEBB959E65}"/>
              </a:ext>
            </a:extLst>
          </p:cNvPr>
          <p:cNvSpPr>
            <a:spLocks noGrp="1"/>
          </p:cNvSpPr>
          <p:nvPr>
            <p:ph type="body" sz="quarter" idx="13" hasCustomPrompt="1"/>
          </p:nvPr>
        </p:nvSpPr>
        <p:spPr>
          <a:xfrm>
            <a:off x="426788" y="3753090"/>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03</a:t>
            </a:r>
          </a:p>
        </p:txBody>
      </p:sp>
      <p:sp>
        <p:nvSpPr>
          <p:cNvPr id="27" name="Espace réservé du texte 20">
            <a:extLst>
              <a:ext uri="{FF2B5EF4-FFF2-40B4-BE49-F238E27FC236}">
                <a16:creationId xmlns:a16="http://schemas.microsoft.com/office/drawing/2014/main" id="{59BB6613-C6BC-426D-A25A-19237E3A79C4}"/>
              </a:ext>
            </a:extLst>
          </p:cNvPr>
          <p:cNvSpPr>
            <a:spLocks noGrp="1"/>
          </p:cNvSpPr>
          <p:nvPr>
            <p:ph type="body" sz="quarter" idx="16" hasCustomPrompt="1"/>
          </p:nvPr>
        </p:nvSpPr>
        <p:spPr>
          <a:xfrm>
            <a:off x="1428272" y="2381555"/>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8" name="Espace réservé du texte 20">
            <a:extLst>
              <a:ext uri="{FF2B5EF4-FFF2-40B4-BE49-F238E27FC236}">
                <a16:creationId xmlns:a16="http://schemas.microsoft.com/office/drawing/2014/main" id="{0C162F25-65D7-40D2-97CB-7CD0ECBB3029}"/>
              </a:ext>
            </a:extLst>
          </p:cNvPr>
          <p:cNvSpPr>
            <a:spLocks noGrp="1"/>
          </p:cNvSpPr>
          <p:nvPr>
            <p:ph type="body" sz="quarter" idx="17" hasCustomPrompt="1"/>
          </p:nvPr>
        </p:nvSpPr>
        <p:spPr>
          <a:xfrm>
            <a:off x="1428272" y="3067321"/>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9" name="Espace réservé du texte 20">
            <a:extLst>
              <a:ext uri="{FF2B5EF4-FFF2-40B4-BE49-F238E27FC236}">
                <a16:creationId xmlns:a16="http://schemas.microsoft.com/office/drawing/2014/main" id="{F46E164F-DBAC-4877-B487-DC29B24AD8E1}"/>
              </a:ext>
            </a:extLst>
          </p:cNvPr>
          <p:cNvSpPr>
            <a:spLocks noGrp="1"/>
          </p:cNvSpPr>
          <p:nvPr>
            <p:ph type="body" sz="quarter" idx="18" hasCustomPrompt="1"/>
          </p:nvPr>
        </p:nvSpPr>
        <p:spPr>
          <a:xfrm>
            <a:off x="1428272" y="3753087"/>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1" name="Espace réservé pour une image  2">
            <a:extLst>
              <a:ext uri="{FF2B5EF4-FFF2-40B4-BE49-F238E27FC236}">
                <a16:creationId xmlns:a16="http://schemas.microsoft.com/office/drawing/2014/main" id="{B9AD8E06-6574-42D6-B6EF-C5E0672142FA}"/>
              </a:ext>
            </a:extLst>
          </p:cNvPr>
          <p:cNvSpPr>
            <a:spLocks noGrp="1"/>
          </p:cNvSpPr>
          <p:nvPr>
            <p:ph type="pic" idx="1"/>
          </p:nvPr>
        </p:nvSpPr>
        <p:spPr>
          <a:xfrm>
            <a:off x="5530012" y="1603462"/>
            <a:ext cx="2895366" cy="3921268"/>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34" name="Organigramme : Procédé 33">
            <a:extLst>
              <a:ext uri="{FF2B5EF4-FFF2-40B4-BE49-F238E27FC236}">
                <a16:creationId xmlns:a16="http://schemas.microsoft.com/office/drawing/2014/main" id="{EFC75686-DEE4-4E1C-A5AB-1C522002079E}"/>
              </a:ext>
            </a:extLst>
          </p:cNvPr>
          <p:cNvSpPr>
            <a:spLocks noChangeAspect="1"/>
          </p:cNvSpPr>
          <p:nvPr userDrawn="1"/>
        </p:nvSpPr>
        <p:spPr>
          <a:xfrm>
            <a:off x="1132149" y="2509693"/>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5" name="Organigramme : Procédé 34">
            <a:extLst>
              <a:ext uri="{FF2B5EF4-FFF2-40B4-BE49-F238E27FC236}">
                <a16:creationId xmlns:a16="http://schemas.microsoft.com/office/drawing/2014/main" id="{C8589C0C-0510-4F70-97BA-E81694AE2AF5}"/>
              </a:ext>
            </a:extLst>
          </p:cNvPr>
          <p:cNvSpPr>
            <a:spLocks noChangeAspect="1"/>
          </p:cNvSpPr>
          <p:nvPr userDrawn="1"/>
        </p:nvSpPr>
        <p:spPr>
          <a:xfrm>
            <a:off x="1132149" y="3195459"/>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6" name="Organigramme : Procédé 35">
            <a:extLst>
              <a:ext uri="{FF2B5EF4-FFF2-40B4-BE49-F238E27FC236}">
                <a16:creationId xmlns:a16="http://schemas.microsoft.com/office/drawing/2014/main" id="{41C3F136-1B8A-4B31-BD8C-A8AFB18E0AAD}"/>
              </a:ext>
            </a:extLst>
          </p:cNvPr>
          <p:cNvSpPr>
            <a:spLocks noChangeAspect="1"/>
          </p:cNvSpPr>
          <p:nvPr userDrawn="1"/>
        </p:nvSpPr>
        <p:spPr>
          <a:xfrm>
            <a:off x="1132149" y="3881225"/>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19" name="Espace réservé du texte 20">
            <a:extLst>
              <a:ext uri="{FF2B5EF4-FFF2-40B4-BE49-F238E27FC236}">
                <a16:creationId xmlns:a16="http://schemas.microsoft.com/office/drawing/2014/main" id="{A70CD921-B4F0-4BD8-B502-C3CC8A861D00}"/>
              </a:ext>
            </a:extLst>
          </p:cNvPr>
          <p:cNvSpPr>
            <a:spLocks noGrp="1"/>
          </p:cNvSpPr>
          <p:nvPr>
            <p:ph type="body" sz="quarter" idx="20" hasCustomPrompt="1"/>
          </p:nvPr>
        </p:nvSpPr>
        <p:spPr>
          <a:xfrm>
            <a:off x="426788" y="4438857"/>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04</a:t>
            </a:r>
          </a:p>
        </p:txBody>
      </p:sp>
      <p:sp>
        <p:nvSpPr>
          <p:cNvPr id="20" name="Espace réservé du texte 20">
            <a:extLst>
              <a:ext uri="{FF2B5EF4-FFF2-40B4-BE49-F238E27FC236}">
                <a16:creationId xmlns:a16="http://schemas.microsoft.com/office/drawing/2014/main" id="{8F6DF403-9362-494D-8648-4AA422591C49}"/>
              </a:ext>
            </a:extLst>
          </p:cNvPr>
          <p:cNvSpPr>
            <a:spLocks noGrp="1"/>
          </p:cNvSpPr>
          <p:nvPr>
            <p:ph type="body" sz="quarter" idx="21" hasCustomPrompt="1"/>
          </p:nvPr>
        </p:nvSpPr>
        <p:spPr>
          <a:xfrm>
            <a:off x="1428272" y="4438853"/>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2" name="Organigramme : Procédé 31">
            <a:extLst>
              <a:ext uri="{FF2B5EF4-FFF2-40B4-BE49-F238E27FC236}">
                <a16:creationId xmlns:a16="http://schemas.microsoft.com/office/drawing/2014/main" id="{5ADA144C-D3BC-48D7-A23E-A51D5D3E7504}"/>
              </a:ext>
            </a:extLst>
          </p:cNvPr>
          <p:cNvSpPr>
            <a:spLocks noChangeAspect="1"/>
          </p:cNvSpPr>
          <p:nvPr userDrawn="1"/>
        </p:nvSpPr>
        <p:spPr>
          <a:xfrm>
            <a:off x="1132149" y="4566991"/>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Tree>
    <p:extLst>
      <p:ext uri="{BB962C8B-B14F-4D97-AF65-F5344CB8AC3E}">
        <p14:creationId xmlns:p14="http://schemas.microsoft.com/office/powerpoint/2010/main" val="430173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B93F306-9197-44F1-937F-B5D6FCC0852C}"/>
              </a:ext>
            </a:extLst>
          </p:cNvPr>
          <p:cNvSpPr>
            <a:spLocks noGrp="1"/>
          </p:cNvSpPr>
          <p:nvPr>
            <p:ph type="ctrTitle" hasCustomPrompt="1"/>
          </p:nvPr>
        </p:nvSpPr>
        <p:spPr>
          <a:xfrm>
            <a:off x="426788" y="717768"/>
            <a:ext cx="7998588" cy="408838"/>
          </a:xfrm>
          <a:prstGeom prst="rect">
            <a:avLst/>
          </a:prstGeom>
        </p:spPr>
        <p:txBody>
          <a:bodyPr>
            <a:normAutofit/>
          </a:bodyPr>
          <a:lstStyle>
            <a:lvl1pPr algn="l">
              <a:defRPr sz="2400" b="1" cap="all" baseline="0">
                <a:solidFill>
                  <a:srgbClr val="D02E26"/>
                </a:solidFill>
                <a:latin typeface="Inter" panose="02000503000000020004" pitchFamily="2" charset="0"/>
                <a:ea typeface="Inter" panose="02000503000000020004" pitchFamily="2" charset="0"/>
                <a:cs typeface="Inter" panose="02000503000000020004" pitchFamily="2" charset="0"/>
              </a:defRPr>
            </a:lvl1pPr>
          </a:lstStyle>
          <a:p>
            <a:r>
              <a:rPr lang="fr-FR"/>
              <a:t>TITRE DE LA PAGE </a:t>
            </a:r>
          </a:p>
        </p:txBody>
      </p:sp>
      <p:sp>
        <p:nvSpPr>
          <p:cNvPr id="21" name="Espace réservé du texte 20">
            <a:extLst>
              <a:ext uri="{FF2B5EF4-FFF2-40B4-BE49-F238E27FC236}">
                <a16:creationId xmlns:a16="http://schemas.microsoft.com/office/drawing/2014/main" id="{49E17F32-E0C3-475B-958C-F42B87493ADA}"/>
              </a:ext>
            </a:extLst>
          </p:cNvPr>
          <p:cNvSpPr>
            <a:spLocks noGrp="1"/>
          </p:cNvSpPr>
          <p:nvPr>
            <p:ph type="body" sz="quarter" idx="10" hasCustomPrompt="1"/>
          </p:nvPr>
        </p:nvSpPr>
        <p:spPr>
          <a:xfrm>
            <a:off x="426788" y="1695789"/>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22" name="Espace réservé du texte 20">
            <a:extLst>
              <a:ext uri="{FF2B5EF4-FFF2-40B4-BE49-F238E27FC236}">
                <a16:creationId xmlns:a16="http://schemas.microsoft.com/office/drawing/2014/main" id="{4BA6C736-4754-4F68-9A9E-F790714A9F8C}"/>
              </a:ext>
            </a:extLst>
          </p:cNvPr>
          <p:cNvSpPr>
            <a:spLocks noGrp="1"/>
          </p:cNvSpPr>
          <p:nvPr>
            <p:ph type="body" sz="quarter" idx="11" hasCustomPrompt="1"/>
          </p:nvPr>
        </p:nvSpPr>
        <p:spPr>
          <a:xfrm>
            <a:off x="426788" y="2381556"/>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02</a:t>
            </a:r>
          </a:p>
        </p:txBody>
      </p:sp>
      <p:sp>
        <p:nvSpPr>
          <p:cNvPr id="23" name="Espace réservé du texte 20">
            <a:extLst>
              <a:ext uri="{FF2B5EF4-FFF2-40B4-BE49-F238E27FC236}">
                <a16:creationId xmlns:a16="http://schemas.microsoft.com/office/drawing/2014/main" id="{3E007C18-8BC6-4CBE-8020-BD3C1FE50844}"/>
              </a:ext>
            </a:extLst>
          </p:cNvPr>
          <p:cNvSpPr>
            <a:spLocks noGrp="1"/>
          </p:cNvSpPr>
          <p:nvPr>
            <p:ph type="body" sz="quarter" idx="12" hasCustomPrompt="1"/>
          </p:nvPr>
        </p:nvSpPr>
        <p:spPr>
          <a:xfrm>
            <a:off x="426788" y="3067323"/>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03</a:t>
            </a:r>
          </a:p>
        </p:txBody>
      </p:sp>
      <p:sp>
        <p:nvSpPr>
          <p:cNvPr id="24" name="Espace réservé du texte 20">
            <a:extLst>
              <a:ext uri="{FF2B5EF4-FFF2-40B4-BE49-F238E27FC236}">
                <a16:creationId xmlns:a16="http://schemas.microsoft.com/office/drawing/2014/main" id="{1E43EC39-AB82-4217-8158-69AEBB959E65}"/>
              </a:ext>
            </a:extLst>
          </p:cNvPr>
          <p:cNvSpPr>
            <a:spLocks noGrp="1"/>
          </p:cNvSpPr>
          <p:nvPr>
            <p:ph type="body" sz="quarter" idx="13" hasCustomPrompt="1"/>
          </p:nvPr>
        </p:nvSpPr>
        <p:spPr>
          <a:xfrm>
            <a:off x="426788" y="3753090"/>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04</a:t>
            </a:r>
          </a:p>
        </p:txBody>
      </p:sp>
      <p:sp>
        <p:nvSpPr>
          <p:cNvPr id="26" name="Espace réservé du texte 20">
            <a:extLst>
              <a:ext uri="{FF2B5EF4-FFF2-40B4-BE49-F238E27FC236}">
                <a16:creationId xmlns:a16="http://schemas.microsoft.com/office/drawing/2014/main" id="{E33BE9D2-A72B-4DEF-B2E7-C7A04E05A44D}"/>
              </a:ext>
            </a:extLst>
          </p:cNvPr>
          <p:cNvSpPr>
            <a:spLocks noGrp="1"/>
          </p:cNvSpPr>
          <p:nvPr>
            <p:ph type="body" sz="quarter" idx="15" hasCustomPrompt="1"/>
          </p:nvPr>
        </p:nvSpPr>
        <p:spPr>
          <a:xfrm>
            <a:off x="1428272" y="1695789"/>
            <a:ext cx="3731552" cy="400110"/>
          </a:xfrm>
          <a:prstGeom prst="rect">
            <a:avLst/>
          </a:prstGeom>
        </p:spPr>
        <p:txBody>
          <a:bodyPr wrap="square" anchor="ctr">
            <a:spAutoFit/>
          </a:bodyPr>
          <a:lstStyle>
            <a:lvl1pPr marL="0" indent="0" algn="l">
              <a:buNone/>
              <a:defRPr sz="2000" b="0" cap="none" baseline="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Titre</a:t>
            </a:r>
          </a:p>
        </p:txBody>
      </p:sp>
      <p:sp>
        <p:nvSpPr>
          <p:cNvPr id="27" name="Espace réservé du texte 20">
            <a:extLst>
              <a:ext uri="{FF2B5EF4-FFF2-40B4-BE49-F238E27FC236}">
                <a16:creationId xmlns:a16="http://schemas.microsoft.com/office/drawing/2014/main" id="{59BB6613-C6BC-426D-A25A-19237E3A79C4}"/>
              </a:ext>
            </a:extLst>
          </p:cNvPr>
          <p:cNvSpPr>
            <a:spLocks noGrp="1"/>
          </p:cNvSpPr>
          <p:nvPr>
            <p:ph type="body" sz="quarter" idx="16" hasCustomPrompt="1"/>
          </p:nvPr>
        </p:nvSpPr>
        <p:spPr>
          <a:xfrm>
            <a:off x="1428272" y="2381555"/>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8" name="Espace réservé du texte 20">
            <a:extLst>
              <a:ext uri="{FF2B5EF4-FFF2-40B4-BE49-F238E27FC236}">
                <a16:creationId xmlns:a16="http://schemas.microsoft.com/office/drawing/2014/main" id="{0C162F25-65D7-40D2-97CB-7CD0ECBB3029}"/>
              </a:ext>
            </a:extLst>
          </p:cNvPr>
          <p:cNvSpPr>
            <a:spLocks noGrp="1"/>
          </p:cNvSpPr>
          <p:nvPr>
            <p:ph type="body" sz="quarter" idx="17" hasCustomPrompt="1"/>
          </p:nvPr>
        </p:nvSpPr>
        <p:spPr>
          <a:xfrm>
            <a:off x="1428272" y="3067321"/>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9" name="Espace réservé du texte 20">
            <a:extLst>
              <a:ext uri="{FF2B5EF4-FFF2-40B4-BE49-F238E27FC236}">
                <a16:creationId xmlns:a16="http://schemas.microsoft.com/office/drawing/2014/main" id="{F46E164F-DBAC-4877-B487-DC29B24AD8E1}"/>
              </a:ext>
            </a:extLst>
          </p:cNvPr>
          <p:cNvSpPr>
            <a:spLocks noGrp="1"/>
          </p:cNvSpPr>
          <p:nvPr>
            <p:ph type="body" sz="quarter" idx="18" hasCustomPrompt="1"/>
          </p:nvPr>
        </p:nvSpPr>
        <p:spPr>
          <a:xfrm>
            <a:off x="1428272" y="3753087"/>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1" name="Espace réservé pour une image  2">
            <a:extLst>
              <a:ext uri="{FF2B5EF4-FFF2-40B4-BE49-F238E27FC236}">
                <a16:creationId xmlns:a16="http://schemas.microsoft.com/office/drawing/2014/main" id="{B9AD8E06-6574-42D6-B6EF-C5E0672142FA}"/>
              </a:ext>
            </a:extLst>
          </p:cNvPr>
          <p:cNvSpPr>
            <a:spLocks noGrp="1"/>
          </p:cNvSpPr>
          <p:nvPr>
            <p:ph type="pic" idx="1"/>
          </p:nvPr>
        </p:nvSpPr>
        <p:spPr>
          <a:xfrm>
            <a:off x="5530012" y="1603462"/>
            <a:ext cx="2895366" cy="3921268"/>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33" name="Organigramme : Procédé 32">
            <a:extLst>
              <a:ext uri="{FF2B5EF4-FFF2-40B4-BE49-F238E27FC236}">
                <a16:creationId xmlns:a16="http://schemas.microsoft.com/office/drawing/2014/main" id="{BAAEB1E1-3FDC-40CD-8DF3-0519E6370638}"/>
              </a:ext>
            </a:extLst>
          </p:cNvPr>
          <p:cNvSpPr>
            <a:spLocks noChangeAspect="1"/>
          </p:cNvSpPr>
          <p:nvPr userDrawn="1"/>
        </p:nvSpPr>
        <p:spPr>
          <a:xfrm>
            <a:off x="1132149" y="1823927"/>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4" name="Organigramme : Procédé 33">
            <a:extLst>
              <a:ext uri="{FF2B5EF4-FFF2-40B4-BE49-F238E27FC236}">
                <a16:creationId xmlns:a16="http://schemas.microsoft.com/office/drawing/2014/main" id="{EFC75686-DEE4-4E1C-A5AB-1C522002079E}"/>
              </a:ext>
            </a:extLst>
          </p:cNvPr>
          <p:cNvSpPr>
            <a:spLocks noChangeAspect="1"/>
          </p:cNvSpPr>
          <p:nvPr userDrawn="1"/>
        </p:nvSpPr>
        <p:spPr>
          <a:xfrm>
            <a:off x="1132149" y="2509693"/>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5" name="Organigramme : Procédé 34">
            <a:extLst>
              <a:ext uri="{FF2B5EF4-FFF2-40B4-BE49-F238E27FC236}">
                <a16:creationId xmlns:a16="http://schemas.microsoft.com/office/drawing/2014/main" id="{C8589C0C-0510-4F70-97BA-E81694AE2AF5}"/>
              </a:ext>
            </a:extLst>
          </p:cNvPr>
          <p:cNvSpPr>
            <a:spLocks noChangeAspect="1"/>
          </p:cNvSpPr>
          <p:nvPr userDrawn="1"/>
        </p:nvSpPr>
        <p:spPr>
          <a:xfrm>
            <a:off x="1132149" y="3195459"/>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6" name="Organigramme : Procédé 35">
            <a:extLst>
              <a:ext uri="{FF2B5EF4-FFF2-40B4-BE49-F238E27FC236}">
                <a16:creationId xmlns:a16="http://schemas.microsoft.com/office/drawing/2014/main" id="{41C3F136-1B8A-4B31-BD8C-A8AFB18E0AAD}"/>
              </a:ext>
            </a:extLst>
          </p:cNvPr>
          <p:cNvSpPr>
            <a:spLocks noChangeAspect="1"/>
          </p:cNvSpPr>
          <p:nvPr userDrawn="1"/>
        </p:nvSpPr>
        <p:spPr>
          <a:xfrm>
            <a:off x="1132149" y="3881225"/>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19" name="Espace réservé du texte 20">
            <a:extLst>
              <a:ext uri="{FF2B5EF4-FFF2-40B4-BE49-F238E27FC236}">
                <a16:creationId xmlns:a16="http://schemas.microsoft.com/office/drawing/2014/main" id="{A70CD921-B4F0-4BD8-B502-C3CC8A861D00}"/>
              </a:ext>
            </a:extLst>
          </p:cNvPr>
          <p:cNvSpPr>
            <a:spLocks noGrp="1"/>
          </p:cNvSpPr>
          <p:nvPr>
            <p:ph type="body" sz="quarter" idx="20" hasCustomPrompt="1"/>
          </p:nvPr>
        </p:nvSpPr>
        <p:spPr>
          <a:xfrm>
            <a:off x="426788" y="4438857"/>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05</a:t>
            </a:r>
          </a:p>
        </p:txBody>
      </p:sp>
      <p:sp>
        <p:nvSpPr>
          <p:cNvPr id="20" name="Espace réservé du texte 20">
            <a:extLst>
              <a:ext uri="{FF2B5EF4-FFF2-40B4-BE49-F238E27FC236}">
                <a16:creationId xmlns:a16="http://schemas.microsoft.com/office/drawing/2014/main" id="{8F6DF403-9362-494D-8648-4AA422591C49}"/>
              </a:ext>
            </a:extLst>
          </p:cNvPr>
          <p:cNvSpPr>
            <a:spLocks noGrp="1"/>
          </p:cNvSpPr>
          <p:nvPr>
            <p:ph type="body" sz="quarter" idx="21" hasCustomPrompt="1"/>
          </p:nvPr>
        </p:nvSpPr>
        <p:spPr>
          <a:xfrm>
            <a:off x="1428272" y="4438853"/>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2" name="Organigramme : Procédé 31">
            <a:extLst>
              <a:ext uri="{FF2B5EF4-FFF2-40B4-BE49-F238E27FC236}">
                <a16:creationId xmlns:a16="http://schemas.microsoft.com/office/drawing/2014/main" id="{5ADA144C-D3BC-48D7-A23E-A51D5D3E7504}"/>
              </a:ext>
            </a:extLst>
          </p:cNvPr>
          <p:cNvSpPr>
            <a:spLocks noChangeAspect="1"/>
          </p:cNvSpPr>
          <p:nvPr userDrawn="1"/>
        </p:nvSpPr>
        <p:spPr>
          <a:xfrm>
            <a:off x="1132149" y="4566991"/>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2" name="Espace réservé du texte 20">
            <a:extLst>
              <a:ext uri="{FF2B5EF4-FFF2-40B4-BE49-F238E27FC236}">
                <a16:creationId xmlns:a16="http://schemas.microsoft.com/office/drawing/2014/main" id="{C6534993-1286-817F-1016-CA988B6B4284}"/>
              </a:ext>
            </a:extLst>
          </p:cNvPr>
          <p:cNvSpPr>
            <a:spLocks noGrp="1"/>
          </p:cNvSpPr>
          <p:nvPr>
            <p:ph type="body" sz="quarter" idx="22" hasCustomPrompt="1"/>
          </p:nvPr>
        </p:nvSpPr>
        <p:spPr>
          <a:xfrm>
            <a:off x="426788" y="5124623"/>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05</a:t>
            </a:r>
          </a:p>
        </p:txBody>
      </p:sp>
      <p:sp>
        <p:nvSpPr>
          <p:cNvPr id="4" name="Espace réservé du texte 20">
            <a:extLst>
              <a:ext uri="{FF2B5EF4-FFF2-40B4-BE49-F238E27FC236}">
                <a16:creationId xmlns:a16="http://schemas.microsoft.com/office/drawing/2014/main" id="{4F478883-82E5-D28F-03BA-471BF7640FB0}"/>
              </a:ext>
            </a:extLst>
          </p:cNvPr>
          <p:cNvSpPr>
            <a:spLocks noGrp="1"/>
          </p:cNvSpPr>
          <p:nvPr>
            <p:ph type="body" sz="quarter" idx="23" hasCustomPrompt="1"/>
          </p:nvPr>
        </p:nvSpPr>
        <p:spPr>
          <a:xfrm>
            <a:off x="1428272" y="5124619"/>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5" name="Organigramme : Procédé 4">
            <a:extLst>
              <a:ext uri="{FF2B5EF4-FFF2-40B4-BE49-F238E27FC236}">
                <a16:creationId xmlns:a16="http://schemas.microsoft.com/office/drawing/2014/main" id="{C441D15B-0758-7A50-5E11-64E6C8858C4B}"/>
              </a:ext>
            </a:extLst>
          </p:cNvPr>
          <p:cNvSpPr>
            <a:spLocks noChangeAspect="1"/>
          </p:cNvSpPr>
          <p:nvPr userDrawn="1"/>
        </p:nvSpPr>
        <p:spPr>
          <a:xfrm>
            <a:off x="1119082" y="5252757"/>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Tree>
    <p:extLst>
      <p:ext uri="{BB962C8B-B14F-4D97-AF65-F5344CB8AC3E}">
        <p14:creationId xmlns:p14="http://schemas.microsoft.com/office/powerpoint/2010/main" val="532137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B93F306-9197-44F1-937F-B5D6FCC0852C}"/>
              </a:ext>
            </a:extLst>
          </p:cNvPr>
          <p:cNvSpPr>
            <a:spLocks noGrp="1"/>
          </p:cNvSpPr>
          <p:nvPr>
            <p:ph type="ctrTitle" hasCustomPrompt="1"/>
          </p:nvPr>
        </p:nvSpPr>
        <p:spPr>
          <a:xfrm>
            <a:off x="426788" y="717768"/>
            <a:ext cx="7998588" cy="408838"/>
          </a:xfrm>
          <a:prstGeom prst="rect">
            <a:avLst/>
          </a:prstGeom>
        </p:spPr>
        <p:txBody>
          <a:bodyPr>
            <a:normAutofit/>
          </a:bodyPr>
          <a:lstStyle>
            <a:lvl1pPr algn="l">
              <a:defRPr sz="2400" b="1" cap="all" baseline="0">
                <a:solidFill>
                  <a:srgbClr val="D02E26"/>
                </a:solidFill>
                <a:latin typeface="Inter" panose="02000503000000020004" pitchFamily="2" charset="0"/>
                <a:ea typeface="Inter" panose="02000503000000020004" pitchFamily="2" charset="0"/>
                <a:cs typeface="Inter" panose="02000503000000020004" pitchFamily="2" charset="0"/>
              </a:defRPr>
            </a:lvl1pPr>
          </a:lstStyle>
          <a:p>
            <a:r>
              <a:rPr lang="fr-FR"/>
              <a:t>TITRE DE LA PAGE </a:t>
            </a:r>
          </a:p>
        </p:txBody>
      </p:sp>
      <p:sp>
        <p:nvSpPr>
          <p:cNvPr id="21" name="Espace réservé du texte 20">
            <a:extLst>
              <a:ext uri="{FF2B5EF4-FFF2-40B4-BE49-F238E27FC236}">
                <a16:creationId xmlns:a16="http://schemas.microsoft.com/office/drawing/2014/main" id="{49E17F32-E0C3-475B-958C-F42B87493ADA}"/>
              </a:ext>
            </a:extLst>
          </p:cNvPr>
          <p:cNvSpPr>
            <a:spLocks noGrp="1"/>
          </p:cNvSpPr>
          <p:nvPr>
            <p:ph type="body" sz="quarter" idx="10" hasCustomPrompt="1"/>
          </p:nvPr>
        </p:nvSpPr>
        <p:spPr>
          <a:xfrm>
            <a:off x="426788" y="1695789"/>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22" name="Espace réservé du texte 20">
            <a:extLst>
              <a:ext uri="{FF2B5EF4-FFF2-40B4-BE49-F238E27FC236}">
                <a16:creationId xmlns:a16="http://schemas.microsoft.com/office/drawing/2014/main" id="{4BA6C736-4754-4F68-9A9E-F790714A9F8C}"/>
              </a:ext>
            </a:extLst>
          </p:cNvPr>
          <p:cNvSpPr>
            <a:spLocks noGrp="1"/>
          </p:cNvSpPr>
          <p:nvPr>
            <p:ph type="body" sz="quarter" idx="11" hasCustomPrompt="1"/>
          </p:nvPr>
        </p:nvSpPr>
        <p:spPr>
          <a:xfrm>
            <a:off x="426788" y="2381556"/>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02</a:t>
            </a:r>
          </a:p>
        </p:txBody>
      </p:sp>
      <p:sp>
        <p:nvSpPr>
          <p:cNvPr id="23" name="Espace réservé du texte 20">
            <a:extLst>
              <a:ext uri="{FF2B5EF4-FFF2-40B4-BE49-F238E27FC236}">
                <a16:creationId xmlns:a16="http://schemas.microsoft.com/office/drawing/2014/main" id="{3E007C18-8BC6-4CBE-8020-BD3C1FE50844}"/>
              </a:ext>
            </a:extLst>
          </p:cNvPr>
          <p:cNvSpPr>
            <a:spLocks noGrp="1"/>
          </p:cNvSpPr>
          <p:nvPr>
            <p:ph type="body" sz="quarter" idx="12" hasCustomPrompt="1"/>
          </p:nvPr>
        </p:nvSpPr>
        <p:spPr>
          <a:xfrm>
            <a:off x="426788" y="3067323"/>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03</a:t>
            </a:r>
          </a:p>
        </p:txBody>
      </p:sp>
      <p:sp>
        <p:nvSpPr>
          <p:cNvPr id="24" name="Espace réservé du texte 20">
            <a:extLst>
              <a:ext uri="{FF2B5EF4-FFF2-40B4-BE49-F238E27FC236}">
                <a16:creationId xmlns:a16="http://schemas.microsoft.com/office/drawing/2014/main" id="{1E43EC39-AB82-4217-8158-69AEBB959E65}"/>
              </a:ext>
            </a:extLst>
          </p:cNvPr>
          <p:cNvSpPr>
            <a:spLocks noGrp="1"/>
          </p:cNvSpPr>
          <p:nvPr>
            <p:ph type="body" sz="quarter" idx="13" hasCustomPrompt="1"/>
          </p:nvPr>
        </p:nvSpPr>
        <p:spPr>
          <a:xfrm>
            <a:off x="426788" y="3753090"/>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04</a:t>
            </a:r>
          </a:p>
        </p:txBody>
      </p:sp>
      <p:sp>
        <p:nvSpPr>
          <p:cNvPr id="26" name="Espace réservé du texte 20">
            <a:extLst>
              <a:ext uri="{FF2B5EF4-FFF2-40B4-BE49-F238E27FC236}">
                <a16:creationId xmlns:a16="http://schemas.microsoft.com/office/drawing/2014/main" id="{E33BE9D2-A72B-4DEF-B2E7-C7A04E05A44D}"/>
              </a:ext>
            </a:extLst>
          </p:cNvPr>
          <p:cNvSpPr>
            <a:spLocks noGrp="1"/>
          </p:cNvSpPr>
          <p:nvPr>
            <p:ph type="body" sz="quarter" idx="15" hasCustomPrompt="1"/>
          </p:nvPr>
        </p:nvSpPr>
        <p:spPr>
          <a:xfrm>
            <a:off x="1428272" y="1695789"/>
            <a:ext cx="3731552" cy="400110"/>
          </a:xfrm>
          <a:prstGeom prst="rect">
            <a:avLst/>
          </a:prstGeom>
        </p:spPr>
        <p:txBody>
          <a:bodyPr wrap="square" anchor="ctr">
            <a:spAutoFit/>
          </a:bodyPr>
          <a:lstStyle>
            <a:lvl1pPr marL="0" indent="0" algn="l">
              <a:buNone/>
              <a:defRPr sz="2000" b="0" cap="none" baseline="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Titre</a:t>
            </a:r>
          </a:p>
        </p:txBody>
      </p:sp>
      <p:sp>
        <p:nvSpPr>
          <p:cNvPr id="27" name="Espace réservé du texte 20">
            <a:extLst>
              <a:ext uri="{FF2B5EF4-FFF2-40B4-BE49-F238E27FC236}">
                <a16:creationId xmlns:a16="http://schemas.microsoft.com/office/drawing/2014/main" id="{59BB6613-C6BC-426D-A25A-19237E3A79C4}"/>
              </a:ext>
            </a:extLst>
          </p:cNvPr>
          <p:cNvSpPr>
            <a:spLocks noGrp="1"/>
          </p:cNvSpPr>
          <p:nvPr>
            <p:ph type="body" sz="quarter" idx="16" hasCustomPrompt="1"/>
          </p:nvPr>
        </p:nvSpPr>
        <p:spPr>
          <a:xfrm>
            <a:off x="1428272" y="2381555"/>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8" name="Espace réservé du texte 20">
            <a:extLst>
              <a:ext uri="{FF2B5EF4-FFF2-40B4-BE49-F238E27FC236}">
                <a16:creationId xmlns:a16="http://schemas.microsoft.com/office/drawing/2014/main" id="{0C162F25-65D7-40D2-97CB-7CD0ECBB3029}"/>
              </a:ext>
            </a:extLst>
          </p:cNvPr>
          <p:cNvSpPr>
            <a:spLocks noGrp="1"/>
          </p:cNvSpPr>
          <p:nvPr>
            <p:ph type="body" sz="quarter" idx="17" hasCustomPrompt="1"/>
          </p:nvPr>
        </p:nvSpPr>
        <p:spPr>
          <a:xfrm>
            <a:off x="1428272" y="3067321"/>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9" name="Espace réservé du texte 20">
            <a:extLst>
              <a:ext uri="{FF2B5EF4-FFF2-40B4-BE49-F238E27FC236}">
                <a16:creationId xmlns:a16="http://schemas.microsoft.com/office/drawing/2014/main" id="{F46E164F-DBAC-4877-B487-DC29B24AD8E1}"/>
              </a:ext>
            </a:extLst>
          </p:cNvPr>
          <p:cNvSpPr>
            <a:spLocks noGrp="1"/>
          </p:cNvSpPr>
          <p:nvPr>
            <p:ph type="body" sz="quarter" idx="18" hasCustomPrompt="1"/>
          </p:nvPr>
        </p:nvSpPr>
        <p:spPr>
          <a:xfrm>
            <a:off x="1428272" y="3753087"/>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1" name="Espace réservé pour une image  2">
            <a:extLst>
              <a:ext uri="{FF2B5EF4-FFF2-40B4-BE49-F238E27FC236}">
                <a16:creationId xmlns:a16="http://schemas.microsoft.com/office/drawing/2014/main" id="{B9AD8E06-6574-42D6-B6EF-C5E0672142FA}"/>
              </a:ext>
            </a:extLst>
          </p:cNvPr>
          <p:cNvSpPr>
            <a:spLocks noGrp="1"/>
          </p:cNvSpPr>
          <p:nvPr>
            <p:ph type="pic" idx="1"/>
          </p:nvPr>
        </p:nvSpPr>
        <p:spPr>
          <a:xfrm>
            <a:off x="5530012" y="2017255"/>
            <a:ext cx="2895366" cy="3921268"/>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33" name="Organigramme : Procédé 32">
            <a:extLst>
              <a:ext uri="{FF2B5EF4-FFF2-40B4-BE49-F238E27FC236}">
                <a16:creationId xmlns:a16="http://schemas.microsoft.com/office/drawing/2014/main" id="{BAAEB1E1-3FDC-40CD-8DF3-0519E6370638}"/>
              </a:ext>
            </a:extLst>
          </p:cNvPr>
          <p:cNvSpPr>
            <a:spLocks noChangeAspect="1"/>
          </p:cNvSpPr>
          <p:nvPr userDrawn="1"/>
        </p:nvSpPr>
        <p:spPr>
          <a:xfrm>
            <a:off x="1132149" y="1823927"/>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4" name="Organigramme : Procédé 33">
            <a:extLst>
              <a:ext uri="{FF2B5EF4-FFF2-40B4-BE49-F238E27FC236}">
                <a16:creationId xmlns:a16="http://schemas.microsoft.com/office/drawing/2014/main" id="{EFC75686-DEE4-4E1C-A5AB-1C522002079E}"/>
              </a:ext>
            </a:extLst>
          </p:cNvPr>
          <p:cNvSpPr>
            <a:spLocks noChangeAspect="1"/>
          </p:cNvSpPr>
          <p:nvPr userDrawn="1"/>
        </p:nvSpPr>
        <p:spPr>
          <a:xfrm>
            <a:off x="1132149" y="2509693"/>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5" name="Organigramme : Procédé 34">
            <a:extLst>
              <a:ext uri="{FF2B5EF4-FFF2-40B4-BE49-F238E27FC236}">
                <a16:creationId xmlns:a16="http://schemas.microsoft.com/office/drawing/2014/main" id="{C8589C0C-0510-4F70-97BA-E81694AE2AF5}"/>
              </a:ext>
            </a:extLst>
          </p:cNvPr>
          <p:cNvSpPr>
            <a:spLocks noChangeAspect="1"/>
          </p:cNvSpPr>
          <p:nvPr userDrawn="1"/>
        </p:nvSpPr>
        <p:spPr>
          <a:xfrm>
            <a:off x="1132149" y="3195459"/>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6" name="Organigramme : Procédé 35">
            <a:extLst>
              <a:ext uri="{FF2B5EF4-FFF2-40B4-BE49-F238E27FC236}">
                <a16:creationId xmlns:a16="http://schemas.microsoft.com/office/drawing/2014/main" id="{41C3F136-1B8A-4B31-BD8C-A8AFB18E0AAD}"/>
              </a:ext>
            </a:extLst>
          </p:cNvPr>
          <p:cNvSpPr>
            <a:spLocks noChangeAspect="1"/>
          </p:cNvSpPr>
          <p:nvPr userDrawn="1"/>
        </p:nvSpPr>
        <p:spPr>
          <a:xfrm>
            <a:off x="1132149" y="3881225"/>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19" name="Espace réservé du texte 20">
            <a:extLst>
              <a:ext uri="{FF2B5EF4-FFF2-40B4-BE49-F238E27FC236}">
                <a16:creationId xmlns:a16="http://schemas.microsoft.com/office/drawing/2014/main" id="{A70CD921-B4F0-4BD8-B502-C3CC8A861D00}"/>
              </a:ext>
            </a:extLst>
          </p:cNvPr>
          <p:cNvSpPr>
            <a:spLocks noGrp="1"/>
          </p:cNvSpPr>
          <p:nvPr>
            <p:ph type="body" sz="quarter" idx="20" hasCustomPrompt="1"/>
          </p:nvPr>
        </p:nvSpPr>
        <p:spPr>
          <a:xfrm>
            <a:off x="426788" y="4438857"/>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05</a:t>
            </a:r>
          </a:p>
        </p:txBody>
      </p:sp>
      <p:sp>
        <p:nvSpPr>
          <p:cNvPr id="20" name="Espace réservé du texte 20">
            <a:extLst>
              <a:ext uri="{FF2B5EF4-FFF2-40B4-BE49-F238E27FC236}">
                <a16:creationId xmlns:a16="http://schemas.microsoft.com/office/drawing/2014/main" id="{8F6DF403-9362-494D-8648-4AA422591C49}"/>
              </a:ext>
            </a:extLst>
          </p:cNvPr>
          <p:cNvSpPr>
            <a:spLocks noGrp="1"/>
          </p:cNvSpPr>
          <p:nvPr>
            <p:ph type="body" sz="quarter" idx="21" hasCustomPrompt="1"/>
          </p:nvPr>
        </p:nvSpPr>
        <p:spPr>
          <a:xfrm>
            <a:off x="1428272" y="4438853"/>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2" name="Organigramme : Procédé 31">
            <a:extLst>
              <a:ext uri="{FF2B5EF4-FFF2-40B4-BE49-F238E27FC236}">
                <a16:creationId xmlns:a16="http://schemas.microsoft.com/office/drawing/2014/main" id="{5ADA144C-D3BC-48D7-A23E-A51D5D3E7504}"/>
              </a:ext>
            </a:extLst>
          </p:cNvPr>
          <p:cNvSpPr>
            <a:spLocks noChangeAspect="1"/>
          </p:cNvSpPr>
          <p:nvPr userDrawn="1"/>
        </p:nvSpPr>
        <p:spPr>
          <a:xfrm>
            <a:off x="1132149" y="4566991"/>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2" name="Espace réservé du texte 20">
            <a:extLst>
              <a:ext uri="{FF2B5EF4-FFF2-40B4-BE49-F238E27FC236}">
                <a16:creationId xmlns:a16="http://schemas.microsoft.com/office/drawing/2014/main" id="{C6534993-1286-817F-1016-CA988B6B4284}"/>
              </a:ext>
            </a:extLst>
          </p:cNvPr>
          <p:cNvSpPr>
            <a:spLocks noGrp="1"/>
          </p:cNvSpPr>
          <p:nvPr>
            <p:ph type="body" sz="quarter" idx="22" hasCustomPrompt="1"/>
          </p:nvPr>
        </p:nvSpPr>
        <p:spPr>
          <a:xfrm>
            <a:off x="426788" y="5124623"/>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05</a:t>
            </a:r>
          </a:p>
        </p:txBody>
      </p:sp>
      <p:sp>
        <p:nvSpPr>
          <p:cNvPr id="4" name="Espace réservé du texte 20">
            <a:extLst>
              <a:ext uri="{FF2B5EF4-FFF2-40B4-BE49-F238E27FC236}">
                <a16:creationId xmlns:a16="http://schemas.microsoft.com/office/drawing/2014/main" id="{4F478883-82E5-D28F-03BA-471BF7640FB0}"/>
              </a:ext>
            </a:extLst>
          </p:cNvPr>
          <p:cNvSpPr>
            <a:spLocks noGrp="1"/>
          </p:cNvSpPr>
          <p:nvPr>
            <p:ph type="body" sz="quarter" idx="23" hasCustomPrompt="1"/>
          </p:nvPr>
        </p:nvSpPr>
        <p:spPr>
          <a:xfrm>
            <a:off x="1428272" y="5124619"/>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5" name="Organigramme : Procédé 4">
            <a:extLst>
              <a:ext uri="{FF2B5EF4-FFF2-40B4-BE49-F238E27FC236}">
                <a16:creationId xmlns:a16="http://schemas.microsoft.com/office/drawing/2014/main" id="{C441D15B-0758-7A50-5E11-64E6C8858C4B}"/>
              </a:ext>
            </a:extLst>
          </p:cNvPr>
          <p:cNvSpPr>
            <a:spLocks noChangeAspect="1"/>
          </p:cNvSpPr>
          <p:nvPr userDrawn="1"/>
        </p:nvSpPr>
        <p:spPr>
          <a:xfrm>
            <a:off x="1119082" y="5252757"/>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6" name="Espace réservé du texte 20">
            <a:extLst>
              <a:ext uri="{FF2B5EF4-FFF2-40B4-BE49-F238E27FC236}">
                <a16:creationId xmlns:a16="http://schemas.microsoft.com/office/drawing/2014/main" id="{40D57756-BE94-C542-4ABE-538AE5615654}"/>
              </a:ext>
            </a:extLst>
          </p:cNvPr>
          <p:cNvSpPr>
            <a:spLocks noGrp="1"/>
          </p:cNvSpPr>
          <p:nvPr>
            <p:ph type="body" sz="quarter" idx="24" hasCustomPrompt="1"/>
          </p:nvPr>
        </p:nvSpPr>
        <p:spPr>
          <a:xfrm>
            <a:off x="426788" y="5810389"/>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06</a:t>
            </a:r>
          </a:p>
        </p:txBody>
      </p:sp>
      <p:sp>
        <p:nvSpPr>
          <p:cNvPr id="7" name="Espace réservé du texte 20">
            <a:extLst>
              <a:ext uri="{FF2B5EF4-FFF2-40B4-BE49-F238E27FC236}">
                <a16:creationId xmlns:a16="http://schemas.microsoft.com/office/drawing/2014/main" id="{50BFF6E3-7B0F-9122-720E-6E4263490A84}"/>
              </a:ext>
            </a:extLst>
          </p:cNvPr>
          <p:cNvSpPr>
            <a:spLocks noGrp="1"/>
          </p:cNvSpPr>
          <p:nvPr>
            <p:ph type="body" sz="quarter" idx="25" hasCustomPrompt="1"/>
          </p:nvPr>
        </p:nvSpPr>
        <p:spPr>
          <a:xfrm>
            <a:off x="1428272" y="5810385"/>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8" name="Organigramme : Procédé 7">
            <a:extLst>
              <a:ext uri="{FF2B5EF4-FFF2-40B4-BE49-F238E27FC236}">
                <a16:creationId xmlns:a16="http://schemas.microsoft.com/office/drawing/2014/main" id="{AD6B4C29-08D4-1E29-3289-A06375923A9A}"/>
              </a:ext>
            </a:extLst>
          </p:cNvPr>
          <p:cNvSpPr>
            <a:spLocks noChangeAspect="1"/>
          </p:cNvSpPr>
          <p:nvPr userDrawn="1"/>
        </p:nvSpPr>
        <p:spPr>
          <a:xfrm>
            <a:off x="1119082" y="5938523"/>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Tree>
    <p:extLst>
      <p:ext uri="{BB962C8B-B14F-4D97-AF65-F5344CB8AC3E}">
        <p14:creationId xmlns:p14="http://schemas.microsoft.com/office/powerpoint/2010/main" val="2348673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605A67-EC32-0C52-B508-26280387D9C2}"/>
              </a:ext>
            </a:extLst>
          </p:cNvPr>
          <p:cNvSpPr>
            <a:spLocks noGrp="1" noRot="1" noMove="1" noResize="1" noEditPoints="1" noAdjustHandles="1" noChangeArrowheads="1" noChangeShapeType="1"/>
          </p:cNvSpPr>
          <p:nvPr userDrawn="1"/>
        </p:nvSpPr>
        <p:spPr>
          <a:xfrm>
            <a:off x="79899" y="6285390"/>
            <a:ext cx="1420427" cy="515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a:extLst>
              <a:ext uri="{FF2B5EF4-FFF2-40B4-BE49-F238E27FC236}">
                <a16:creationId xmlns:a16="http://schemas.microsoft.com/office/drawing/2014/main" id="{DFAF3749-CFC3-9F92-9B98-6EE0C5732917}"/>
              </a:ext>
            </a:extLst>
          </p:cNvPr>
          <p:cNvSpPr>
            <a:spLocks noGrp="1"/>
          </p:cNvSpPr>
          <p:nvPr>
            <p:ph type="ctrTitle" hasCustomPrompt="1"/>
          </p:nvPr>
        </p:nvSpPr>
        <p:spPr>
          <a:xfrm>
            <a:off x="426788" y="407047"/>
            <a:ext cx="7998588" cy="408838"/>
          </a:xfrm>
          <a:prstGeom prst="rect">
            <a:avLst/>
          </a:prstGeom>
        </p:spPr>
        <p:txBody>
          <a:bodyPr>
            <a:normAutofit/>
          </a:bodyPr>
          <a:lstStyle>
            <a:lvl1pPr algn="l">
              <a:defRPr sz="2400" b="1" cap="all" baseline="0">
                <a:solidFill>
                  <a:srgbClr val="D02E26"/>
                </a:solidFill>
                <a:latin typeface="Inter" panose="02000503000000020004" pitchFamily="2" charset="0"/>
                <a:ea typeface="Inter" panose="02000503000000020004" pitchFamily="2" charset="0"/>
                <a:cs typeface="Inter" panose="02000503000000020004" pitchFamily="2" charset="0"/>
              </a:defRPr>
            </a:lvl1pPr>
          </a:lstStyle>
          <a:p>
            <a:r>
              <a:rPr lang="fr-FR"/>
              <a:t>TITRE DE LA PAGE </a:t>
            </a:r>
          </a:p>
        </p:txBody>
      </p:sp>
      <p:sp>
        <p:nvSpPr>
          <p:cNvPr id="7" name="Espace réservé du texte 4">
            <a:extLst>
              <a:ext uri="{FF2B5EF4-FFF2-40B4-BE49-F238E27FC236}">
                <a16:creationId xmlns:a16="http://schemas.microsoft.com/office/drawing/2014/main" id="{A3311BEB-7001-60C3-1922-A04947AE1A29}"/>
              </a:ext>
            </a:extLst>
          </p:cNvPr>
          <p:cNvSpPr>
            <a:spLocks noGrp="1"/>
          </p:cNvSpPr>
          <p:nvPr>
            <p:ph type="body" sz="quarter" idx="10"/>
          </p:nvPr>
        </p:nvSpPr>
        <p:spPr>
          <a:xfrm>
            <a:off x="426788" y="1065150"/>
            <a:ext cx="1199309" cy="515073"/>
          </a:xfrm>
          <a:prstGeom prst="rect">
            <a:avLst/>
          </a:prstGeom>
          <a:solidFill>
            <a:srgbClr val="C00000"/>
          </a:solidFill>
        </p:spPr>
        <p:txBody>
          <a:bodyPr anchor="ctr">
            <a:noAutofit/>
          </a:bodyPr>
          <a:lstStyle>
            <a:lvl1pPr>
              <a:defRPr lang="fr-FR" sz="1050" b="1" cap="all" baseline="0">
                <a:solidFill>
                  <a:schemeClr val="bg1"/>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8" name="Espace réservé du texte 4">
            <a:extLst>
              <a:ext uri="{FF2B5EF4-FFF2-40B4-BE49-F238E27FC236}">
                <a16:creationId xmlns:a16="http://schemas.microsoft.com/office/drawing/2014/main" id="{38CD2914-9ABC-C0D8-2381-417D5D354A34}"/>
              </a:ext>
            </a:extLst>
          </p:cNvPr>
          <p:cNvSpPr>
            <a:spLocks noGrp="1"/>
          </p:cNvSpPr>
          <p:nvPr>
            <p:ph type="body" sz="quarter" idx="11"/>
          </p:nvPr>
        </p:nvSpPr>
        <p:spPr>
          <a:xfrm>
            <a:off x="1786644" y="1065150"/>
            <a:ext cx="1199309" cy="515073"/>
          </a:xfrm>
          <a:prstGeom prst="rect">
            <a:avLst/>
          </a:prstGeom>
          <a:solidFill>
            <a:srgbClr val="C00000"/>
          </a:solidFill>
        </p:spPr>
        <p:txBody>
          <a:bodyPr anchor="ctr">
            <a:noAutofit/>
          </a:bodyPr>
          <a:lstStyle>
            <a:lvl1pPr>
              <a:defRPr lang="fr-FR" sz="1050" b="1" cap="all" baseline="0">
                <a:solidFill>
                  <a:schemeClr val="bg1"/>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9" name="Espace réservé du texte 4">
            <a:extLst>
              <a:ext uri="{FF2B5EF4-FFF2-40B4-BE49-F238E27FC236}">
                <a16:creationId xmlns:a16="http://schemas.microsoft.com/office/drawing/2014/main" id="{996281B2-53A1-EF32-4FBB-A92990EB2F7D}"/>
              </a:ext>
            </a:extLst>
          </p:cNvPr>
          <p:cNvSpPr>
            <a:spLocks noGrp="1"/>
          </p:cNvSpPr>
          <p:nvPr>
            <p:ph type="body" sz="quarter" idx="12"/>
          </p:nvPr>
        </p:nvSpPr>
        <p:spPr>
          <a:xfrm>
            <a:off x="3146500" y="1065150"/>
            <a:ext cx="1199309" cy="515073"/>
          </a:xfrm>
          <a:prstGeom prst="rect">
            <a:avLst/>
          </a:prstGeom>
          <a:solidFill>
            <a:srgbClr val="C00000"/>
          </a:solidFill>
        </p:spPr>
        <p:txBody>
          <a:bodyPr anchor="ctr">
            <a:noAutofit/>
          </a:bodyPr>
          <a:lstStyle>
            <a:lvl1pPr>
              <a:defRPr lang="fr-FR" sz="1050" b="1" cap="all" baseline="0" dirty="0">
                <a:solidFill>
                  <a:schemeClr val="bg1"/>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0" name="Espace réservé du texte 4">
            <a:extLst>
              <a:ext uri="{FF2B5EF4-FFF2-40B4-BE49-F238E27FC236}">
                <a16:creationId xmlns:a16="http://schemas.microsoft.com/office/drawing/2014/main" id="{2C5B9CD0-2386-DDBD-95B1-5BD142FC6A29}"/>
              </a:ext>
            </a:extLst>
          </p:cNvPr>
          <p:cNvSpPr>
            <a:spLocks noGrp="1"/>
          </p:cNvSpPr>
          <p:nvPr>
            <p:ph type="body" sz="quarter" idx="13"/>
          </p:nvPr>
        </p:nvSpPr>
        <p:spPr>
          <a:xfrm>
            <a:off x="4506356" y="1065150"/>
            <a:ext cx="1199309" cy="515073"/>
          </a:xfrm>
          <a:prstGeom prst="rect">
            <a:avLst/>
          </a:prstGeom>
          <a:solidFill>
            <a:srgbClr val="C00000"/>
          </a:solidFill>
        </p:spPr>
        <p:txBody>
          <a:bodyPr anchor="ctr">
            <a:noAutofit/>
          </a:bodyPr>
          <a:lstStyle>
            <a:lvl1pPr>
              <a:defRPr lang="fr-FR" sz="1050" b="1" cap="all" baseline="0" dirty="0">
                <a:solidFill>
                  <a:schemeClr val="bg1"/>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1" name="Espace réservé du texte 4">
            <a:extLst>
              <a:ext uri="{FF2B5EF4-FFF2-40B4-BE49-F238E27FC236}">
                <a16:creationId xmlns:a16="http://schemas.microsoft.com/office/drawing/2014/main" id="{0633CF7F-63A2-369D-8280-9D09B9FACDFC}"/>
              </a:ext>
            </a:extLst>
          </p:cNvPr>
          <p:cNvSpPr>
            <a:spLocks noGrp="1"/>
          </p:cNvSpPr>
          <p:nvPr>
            <p:ph type="body" sz="quarter" idx="14"/>
          </p:nvPr>
        </p:nvSpPr>
        <p:spPr>
          <a:xfrm>
            <a:off x="5866212" y="1065150"/>
            <a:ext cx="1199309" cy="515073"/>
          </a:xfrm>
          <a:prstGeom prst="rect">
            <a:avLst/>
          </a:prstGeom>
          <a:solidFill>
            <a:srgbClr val="C00000"/>
          </a:solidFill>
        </p:spPr>
        <p:txBody>
          <a:bodyPr anchor="ctr">
            <a:noAutofit/>
          </a:bodyPr>
          <a:lstStyle>
            <a:lvl1pPr>
              <a:defRPr lang="fr-FR" sz="1050" b="1" cap="all" baseline="0" dirty="0">
                <a:solidFill>
                  <a:schemeClr val="bg1"/>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2" name="Espace réservé du texte 4">
            <a:extLst>
              <a:ext uri="{FF2B5EF4-FFF2-40B4-BE49-F238E27FC236}">
                <a16:creationId xmlns:a16="http://schemas.microsoft.com/office/drawing/2014/main" id="{1B648A27-0DD9-68C5-C84D-2BB5124318EF}"/>
              </a:ext>
            </a:extLst>
          </p:cNvPr>
          <p:cNvSpPr>
            <a:spLocks noGrp="1"/>
          </p:cNvSpPr>
          <p:nvPr>
            <p:ph type="body" sz="quarter" idx="15"/>
          </p:nvPr>
        </p:nvSpPr>
        <p:spPr>
          <a:xfrm>
            <a:off x="7226067" y="1065150"/>
            <a:ext cx="1199309" cy="515073"/>
          </a:xfrm>
          <a:prstGeom prst="rect">
            <a:avLst/>
          </a:prstGeom>
          <a:solidFill>
            <a:srgbClr val="C00000"/>
          </a:solidFill>
        </p:spPr>
        <p:txBody>
          <a:bodyPr anchor="ctr">
            <a:noAutofit/>
          </a:bodyPr>
          <a:lstStyle>
            <a:lvl1pPr>
              <a:defRPr lang="fr-FR" sz="1050" b="1" cap="all" baseline="0" dirty="0">
                <a:solidFill>
                  <a:schemeClr val="bg1"/>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3" name="Espace réservé du texte 4">
            <a:extLst>
              <a:ext uri="{FF2B5EF4-FFF2-40B4-BE49-F238E27FC236}">
                <a16:creationId xmlns:a16="http://schemas.microsoft.com/office/drawing/2014/main" id="{78F954FB-0E37-5F34-6899-BB00C5F37E89}"/>
              </a:ext>
            </a:extLst>
          </p:cNvPr>
          <p:cNvSpPr>
            <a:spLocks noGrp="1"/>
          </p:cNvSpPr>
          <p:nvPr>
            <p:ph type="body" sz="quarter" idx="21"/>
          </p:nvPr>
        </p:nvSpPr>
        <p:spPr>
          <a:xfrm>
            <a:off x="7226067" y="17482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4" name="Espace réservé du texte 4">
            <a:extLst>
              <a:ext uri="{FF2B5EF4-FFF2-40B4-BE49-F238E27FC236}">
                <a16:creationId xmlns:a16="http://schemas.microsoft.com/office/drawing/2014/main" id="{8FF7E138-1270-EBD2-BD65-88128091CB01}"/>
              </a:ext>
            </a:extLst>
          </p:cNvPr>
          <p:cNvSpPr>
            <a:spLocks noGrp="1"/>
          </p:cNvSpPr>
          <p:nvPr>
            <p:ph type="body" sz="quarter" idx="27"/>
          </p:nvPr>
        </p:nvSpPr>
        <p:spPr>
          <a:xfrm>
            <a:off x="7226067" y="2353453"/>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5" name="Espace réservé du texte 4">
            <a:extLst>
              <a:ext uri="{FF2B5EF4-FFF2-40B4-BE49-F238E27FC236}">
                <a16:creationId xmlns:a16="http://schemas.microsoft.com/office/drawing/2014/main" id="{0256F295-9557-E1F0-2A5F-671E84414097}"/>
              </a:ext>
            </a:extLst>
          </p:cNvPr>
          <p:cNvSpPr>
            <a:spLocks noGrp="1"/>
          </p:cNvSpPr>
          <p:nvPr>
            <p:ph type="body" sz="quarter" idx="33"/>
          </p:nvPr>
        </p:nvSpPr>
        <p:spPr>
          <a:xfrm>
            <a:off x="7226067" y="2958614"/>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6" name="Espace réservé du texte 4">
            <a:extLst>
              <a:ext uri="{FF2B5EF4-FFF2-40B4-BE49-F238E27FC236}">
                <a16:creationId xmlns:a16="http://schemas.microsoft.com/office/drawing/2014/main" id="{B5E9BFF5-EC9A-2F5E-B552-155136014946}"/>
              </a:ext>
            </a:extLst>
          </p:cNvPr>
          <p:cNvSpPr>
            <a:spLocks noGrp="1"/>
          </p:cNvSpPr>
          <p:nvPr>
            <p:ph type="body" sz="quarter" idx="39"/>
          </p:nvPr>
        </p:nvSpPr>
        <p:spPr>
          <a:xfrm>
            <a:off x="7226067" y="356377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7" name="Espace réservé du texte 4">
            <a:extLst>
              <a:ext uri="{FF2B5EF4-FFF2-40B4-BE49-F238E27FC236}">
                <a16:creationId xmlns:a16="http://schemas.microsoft.com/office/drawing/2014/main" id="{A9568F3C-EBE8-D53C-F1B7-C59A5B11D29B}"/>
              </a:ext>
            </a:extLst>
          </p:cNvPr>
          <p:cNvSpPr>
            <a:spLocks noGrp="1"/>
          </p:cNvSpPr>
          <p:nvPr>
            <p:ph type="body" sz="quarter" idx="45"/>
          </p:nvPr>
        </p:nvSpPr>
        <p:spPr>
          <a:xfrm>
            <a:off x="7226067" y="416979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8" name="Espace réservé du texte 4">
            <a:extLst>
              <a:ext uri="{FF2B5EF4-FFF2-40B4-BE49-F238E27FC236}">
                <a16:creationId xmlns:a16="http://schemas.microsoft.com/office/drawing/2014/main" id="{31D23ED4-F90C-16CE-D069-42B8FE8F6033}"/>
              </a:ext>
            </a:extLst>
          </p:cNvPr>
          <p:cNvSpPr>
            <a:spLocks noGrp="1"/>
          </p:cNvSpPr>
          <p:nvPr>
            <p:ph type="body" sz="quarter" idx="51"/>
          </p:nvPr>
        </p:nvSpPr>
        <p:spPr>
          <a:xfrm>
            <a:off x="7226067" y="477581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19" name="Espace réservé du texte 4">
            <a:extLst>
              <a:ext uri="{FF2B5EF4-FFF2-40B4-BE49-F238E27FC236}">
                <a16:creationId xmlns:a16="http://schemas.microsoft.com/office/drawing/2014/main" id="{CD4C23E7-29CF-23BC-EDBB-7515D43514F8}"/>
              </a:ext>
            </a:extLst>
          </p:cNvPr>
          <p:cNvSpPr>
            <a:spLocks noGrp="1"/>
          </p:cNvSpPr>
          <p:nvPr>
            <p:ph type="body" sz="quarter" idx="57"/>
          </p:nvPr>
        </p:nvSpPr>
        <p:spPr>
          <a:xfrm>
            <a:off x="7226067" y="538183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0" name="Espace réservé du texte 4">
            <a:extLst>
              <a:ext uri="{FF2B5EF4-FFF2-40B4-BE49-F238E27FC236}">
                <a16:creationId xmlns:a16="http://schemas.microsoft.com/office/drawing/2014/main" id="{D50E47E8-5F15-C359-9B39-CCA5ED5609CF}"/>
              </a:ext>
            </a:extLst>
          </p:cNvPr>
          <p:cNvSpPr>
            <a:spLocks noGrp="1"/>
          </p:cNvSpPr>
          <p:nvPr>
            <p:ph type="body" sz="quarter" idx="63"/>
          </p:nvPr>
        </p:nvSpPr>
        <p:spPr>
          <a:xfrm>
            <a:off x="7226067" y="59878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1" name="Espace réservé du texte 4">
            <a:extLst>
              <a:ext uri="{FF2B5EF4-FFF2-40B4-BE49-F238E27FC236}">
                <a16:creationId xmlns:a16="http://schemas.microsoft.com/office/drawing/2014/main" id="{96DD5172-2885-379E-016C-14F9A682899B}"/>
              </a:ext>
            </a:extLst>
          </p:cNvPr>
          <p:cNvSpPr>
            <a:spLocks noGrp="1"/>
          </p:cNvSpPr>
          <p:nvPr>
            <p:ph type="body" sz="quarter" idx="64"/>
          </p:nvPr>
        </p:nvSpPr>
        <p:spPr>
          <a:xfrm>
            <a:off x="5866212" y="17482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2" name="Espace réservé du texte 4">
            <a:extLst>
              <a:ext uri="{FF2B5EF4-FFF2-40B4-BE49-F238E27FC236}">
                <a16:creationId xmlns:a16="http://schemas.microsoft.com/office/drawing/2014/main" id="{9820D5D3-C94A-C774-84B1-854E56F90CCF}"/>
              </a:ext>
            </a:extLst>
          </p:cNvPr>
          <p:cNvSpPr>
            <a:spLocks noGrp="1"/>
          </p:cNvSpPr>
          <p:nvPr>
            <p:ph type="body" sz="quarter" idx="65"/>
          </p:nvPr>
        </p:nvSpPr>
        <p:spPr>
          <a:xfrm>
            <a:off x="5866212" y="2353453"/>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3" name="Espace réservé du texte 4">
            <a:extLst>
              <a:ext uri="{FF2B5EF4-FFF2-40B4-BE49-F238E27FC236}">
                <a16:creationId xmlns:a16="http://schemas.microsoft.com/office/drawing/2014/main" id="{BCC3DD0A-D3E7-E2F9-A491-557769BECC3A}"/>
              </a:ext>
            </a:extLst>
          </p:cNvPr>
          <p:cNvSpPr>
            <a:spLocks noGrp="1"/>
          </p:cNvSpPr>
          <p:nvPr>
            <p:ph type="body" sz="quarter" idx="66"/>
          </p:nvPr>
        </p:nvSpPr>
        <p:spPr>
          <a:xfrm>
            <a:off x="5866212" y="2958614"/>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4" name="Espace réservé du texte 4">
            <a:extLst>
              <a:ext uri="{FF2B5EF4-FFF2-40B4-BE49-F238E27FC236}">
                <a16:creationId xmlns:a16="http://schemas.microsoft.com/office/drawing/2014/main" id="{C47B50FA-64E8-61E8-24CD-2093B0AA4088}"/>
              </a:ext>
            </a:extLst>
          </p:cNvPr>
          <p:cNvSpPr>
            <a:spLocks noGrp="1"/>
          </p:cNvSpPr>
          <p:nvPr>
            <p:ph type="body" sz="quarter" idx="67"/>
          </p:nvPr>
        </p:nvSpPr>
        <p:spPr>
          <a:xfrm>
            <a:off x="5866212" y="356377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5" name="Espace réservé du texte 4">
            <a:extLst>
              <a:ext uri="{FF2B5EF4-FFF2-40B4-BE49-F238E27FC236}">
                <a16:creationId xmlns:a16="http://schemas.microsoft.com/office/drawing/2014/main" id="{11E33469-CCCE-9097-AC97-39E34C52F76F}"/>
              </a:ext>
            </a:extLst>
          </p:cNvPr>
          <p:cNvSpPr>
            <a:spLocks noGrp="1"/>
          </p:cNvSpPr>
          <p:nvPr>
            <p:ph type="body" sz="quarter" idx="68"/>
          </p:nvPr>
        </p:nvSpPr>
        <p:spPr>
          <a:xfrm>
            <a:off x="5866212" y="416979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6" name="Espace réservé du texte 4">
            <a:extLst>
              <a:ext uri="{FF2B5EF4-FFF2-40B4-BE49-F238E27FC236}">
                <a16:creationId xmlns:a16="http://schemas.microsoft.com/office/drawing/2014/main" id="{2F2B6506-986A-0AF0-B1B7-ADFDA21C9C38}"/>
              </a:ext>
            </a:extLst>
          </p:cNvPr>
          <p:cNvSpPr>
            <a:spLocks noGrp="1"/>
          </p:cNvSpPr>
          <p:nvPr>
            <p:ph type="body" sz="quarter" idx="69"/>
          </p:nvPr>
        </p:nvSpPr>
        <p:spPr>
          <a:xfrm>
            <a:off x="5866212" y="477581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7" name="Espace réservé du texte 4">
            <a:extLst>
              <a:ext uri="{FF2B5EF4-FFF2-40B4-BE49-F238E27FC236}">
                <a16:creationId xmlns:a16="http://schemas.microsoft.com/office/drawing/2014/main" id="{B64F3201-02CB-5DB5-479C-C61671B69A20}"/>
              </a:ext>
            </a:extLst>
          </p:cNvPr>
          <p:cNvSpPr>
            <a:spLocks noGrp="1"/>
          </p:cNvSpPr>
          <p:nvPr>
            <p:ph type="body" sz="quarter" idx="70"/>
          </p:nvPr>
        </p:nvSpPr>
        <p:spPr>
          <a:xfrm>
            <a:off x="5866212" y="538183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8" name="Espace réservé du texte 4">
            <a:extLst>
              <a:ext uri="{FF2B5EF4-FFF2-40B4-BE49-F238E27FC236}">
                <a16:creationId xmlns:a16="http://schemas.microsoft.com/office/drawing/2014/main" id="{51889918-93FB-D918-140B-40FC16FB6C0F}"/>
              </a:ext>
            </a:extLst>
          </p:cNvPr>
          <p:cNvSpPr>
            <a:spLocks noGrp="1"/>
          </p:cNvSpPr>
          <p:nvPr>
            <p:ph type="body" sz="quarter" idx="71"/>
          </p:nvPr>
        </p:nvSpPr>
        <p:spPr>
          <a:xfrm>
            <a:off x="5866212" y="59878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29" name="Espace réservé du texte 4">
            <a:extLst>
              <a:ext uri="{FF2B5EF4-FFF2-40B4-BE49-F238E27FC236}">
                <a16:creationId xmlns:a16="http://schemas.microsoft.com/office/drawing/2014/main" id="{71780E58-4EA0-76B5-3094-39FF53595319}"/>
              </a:ext>
            </a:extLst>
          </p:cNvPr>
          <p:cNvSpPr>
            <a:spLocks noGrp="1"/>
          </p:cNvSpPr>
          <p:nvPr>
            <p:ph type="body" sz="quarter" idx="72"/>
          </p:nvPr>
        </p:nvSpPr>
        <p:spPr>
          <a:xfrm>
            <a:off x="4506356" y="17482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0" name="Espace réservé du texte 4">
            <a:extLst>
              <a:ext uri="{FF2B5EF4-FFF2-40B4-BE49-F238E27FC236}">
                <a16:creationId xmlns:a16="http://schemas.microsoft.com/office/drawing/2014/main" id="{76837F9C-3917-CD80-DD2B-F4B146BEFDE0}"/>
              </a:ext>
            </a:extLst>
          </p:cNvPr>
          <p:cNvSpPr>
            <a:spLocks noGrp="1"/>
          </p:cNvSpPr>
          <p:nvPr>
            <p:ph type="body" sz="quarter" idx="73"/>
          </p:nvPr>
        </p:nvSpPr>
        <p:spPr>
          <a:xfrm>
            <a:off x="4506356" y="2353453"/>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1" name="Espace réservé du texte 4">
            <a:extLst>
              <a:ext uri="{FF2B5EF4-FFF2-40B4-BE49-F238E27FC236}">
                <a16:creationId xmlns:a16="http://schemas.microsoft.com/office/drawing/2014/main" id="{C84685E1-3A61-408A-94E5-7306BCD4AC4E}"/>
              </a:ext>
            </a:extLst>
          </p:cNvPr>
          <p:cNvSpPr>
            <a:spLocks noGrp="1"/>
          </p:cNvSpPr>
          <p:nvPr>
            <p:ph type="body" sz="quarter" idx="74"/>
          </p:nvPr>
        </p:nvSpPr>
        <p:spPr>
          <a:xfrm>
            <a:off x="4506356" y="2958614"/>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2" name="Espace réservé du texte 4">
            <a:extLst>
              <a:ext uri="{FF2B5EF4-FFF2-40B4-BE49-F238E27FC236}">
                <a16:creationId xmlns:a16="http://schemas.microsoft.com/office/drawing/2014/main" id="{4214F94D-8E2D-4E60-7C38-19A28F7A353D}"/>
              </a:ext>
            </a:extLst>
          </p:cNvPr>
          <p:cNvSpPr>
            <a:spLocks noGrp="1"/>
          </p:cNvSpPr>
          <p:nvPr>
            <p:ph type="body" sz="quarter" idx="75"/>
          </p:nvPr>
        </p:nvSpPr>
        <p:spPr>
          <a:xfrm>
            <a:off x="4506356" y="356377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3" name="Espace réservé du texte 4">
            <a:extLst>
              <a:ext uri="{FF2B5EF4-FFF2-40B4-BE49-F238E27FC236}">
                <a16:creationId xmlns:a16="http://schemas.microsoft.com/office/drawing/2014/main" id="{432A95B1-D15A-4B13-4EE0-5B6F5630ABC8}"/>
              </a:ext>
            </a:extLst>
          </p:cNvPr>
          <p:cNvSpPr>
            <a:spLocks noGrp="1"/>
          </p:cNvSpPr>
          <p:nvPr>
            <p:ph type="body" sz="quarter" idx="76"/>
          </p:nvPr>
        </p:nvSpPr>
        <p:spPr>
          <a:xfrm>
            <a:off x="4506356" y="416979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4" name="Espace réservé du texte 4">
            <a:extLst>
              <a:ext uri="{FF2B5EF4-FFF2-40B4-BE49-F238E27FC236}">
                <a16:creationId xmlns:a16="http://schemas.microsoft.com/office/drawing/2014/main" id="{08837AF2-B7DE-A77A-93E3-62B8F23F4882}"/>
              </a:ext>
            </a:extLst>
          </p:cNvPr>
          <p:cNvSpPr>
            <a:spLocks noGrp="1"/>
          </p:cNvSpPr>
          <p:nvPr>
            <p:ph type="body" sz="quarter" idx="77"/>
          </p:nvPr>
        </p:nvSpPr>
        <p:spPr>
          <a:xfrm>
            <a:off x="4506356" y="477581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5" name="Espace réservé du texte 4">
            <a:extLst>
              <a:ext uri="{FF2B5EF4-FFF2-40B4-BE49-F238E27FC236}">
                <a16:creationId xmlns:a16="http://schemas.microsoft.com/office/drawing/2014/main" id="{288F9BCD-0C57-E54C-88DF-9B7501AC41E2}"/>
              </a:ext>
            </a:extLst>
          </p:cNvPr>
          <p:cNvSpPr>
            <a:spLocks noGrp="1"/>
          </p:cNvSpPr>
          <p:nvPr>
            <p:ph type="body" sz="quarter" idx="78"/>
          </p:nvPr>
        </p:nvSpPr>
        <p:spPr>
          <a:xfrm>
            <a:off x="4506356" y="538183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6" name="Espace réservé du texte 4">
            <a:extLst>
              <a:ext uri="{FF2B5EF4-FFF2-40B4-BE49-F238E27FC236}">
                <a16:creationId xmlns:a16="http://schemas.microsoft.com/office/drawing/2014/main" id="{5C272C01-7887-848E-6D13-9B42786EFFA0}"/>
              </a:ext>
            </a:extLst>
          </p:cNvPr>
          <p:cNvSpPr>
            <a:spLocks noGrp="1"/>
          </p:cNvSpPr>
          <p:nvPr>
            <p:ph type="body" sz="quarter" idx="79"/>
          </p:nvPr>
        </p:nvSpPr>
        <p:spPr>
          <a:xfrm>
            <a:off x="4506356" y="59878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7" name="Espace réservé du texte 4">
            <a:extLst>
              <a:ext uri="{FF2B5EF4-FFF2-40B4-BE49-F238E27FC236}">
                <a16:creationId xmlns:a16="http://schemas.microsoft.com/office/drawing/2014/main" id="{8A2F0CA4-FB3D-2A66-B309-5C93D69F7DB6}"/>
              </a:ext>
            </a:extLst>
          </p:cNvPr>
          <p:cNvSpPr>
            <a:spLocks noGrp="1"/>
          </p:cNvSpPr>
          <p:nvPr>
            <p:ph type="body" sz="quarter" idx="80"/>
          </p:nvPr>
        </p:nvSpPr>
        <p:spPr>
          <a:xfrm>
            <a:off x="3146500" y="17482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8" name="Espace réservé du texte 4">
            <a:extLst>
              <a:ext uri="{FF2B5EF4-FFF2-40B4-BE49-F238E27FC236}">
                <a16:creationId xmlns:a16="http://schemas.microsoft.com/office/drawing/2014/main" id="{C81FDD56-3AFB-D3AD-F2BF-B21A51D7C63F}"/>
              </a:ext>
            </a:extLst>
          </p:cNvPr>
          <p:cNvSpPr>
            <a:spLocks noGrp="1"/>
          </p:cNvSpPr>
          <p:nvPr>
            <p:ph type="body" sz="quarter" idx="81"/>
          </p:nvPr>
        </p:nvSpPr>
        <p:spPr>
          <a:xfrm>
            <a:off x="3146500" y="2353453"/>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39" name="Espace réservé du texte 4">
            <a:extLst>
              <a:ext uri="{FF2B5EF4-FFF2-40B4-BE49-F238E27FC236}">
                <a16:creationId xmlns:a16="http://schemas.microsoft.com/office/drawing/2014/main" id="{588B5F56-8672-9AE9-222A-03C5D19A5D41}"/>
              </a:ext>
            </a:extLst>
          </p:cNvPr>
          <p:cNvSpPr>
            <a:spLocks noGrp="1"/>
          </p:cNvSpPr>
          <p:nvPr>
            <p:ph type="body" sz="quarter" idx="82"/>
          </p:nvPr>
        </p:nvSpPr>
        <p:spPr>
          <a:xfrm>
            <a:off x="3146500" y="2958614"/>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0" name="Espace réservé du texte 4">
            <a:extLst>
              <a:ext uri="{FF2B5EF4-FFF2-40B4-BE49-F238E27FC236}">
                <a16:creationId xmlns:a16="http://schemas.microsoft.com/office/drawing/2014/main" id="{F84ED996-4301-BD0F-D693-2CF2AF9C7582}"/>
              </a:ext>
            </a:extLst>
          </p:cNvPr>
          <p:cNvSpPr>
            <a:spLocks noGrp="1"/>
          </p:cNvSpPr>
          <p:nvPr>
            <p:ph type="body" sz="quarter" idx="83"/>
          </p:nvPr>
        </p:nvSpPr>
        <p:spPr>
          <a:xfrm>
            <a:off x="3146500" y="356377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1" name="Espace réservé du texte 4">
            <a:extLst>
              <a:ext uri="{FF2B5EF4-FFF2-40B4-BE49-F238E27FC236}">
                <a16:creationId xmlns:a16="http://schemas.microsoft.com/office/drawing/2014/main" id="{B5B97A29-2B1B-99E2-0958-87B0FCE75592}"/>
              </a:ext>
            </a:extLst>
          </p:cNvPr>
          <p:cNvSpPr>
            <a:spLocks noGrp="1"/>
          </p:cNvSpPr>
          <p:nvPr>
            <p:ph type="body" sz="quarter" idx="84"/>
          </p:nvPr>
        </p:nvSpPr>
        <p:spPr>
          <a:xfrm>
            <a:off x="3146500" y="416979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2" name="Espace réservé du texte 4">
            <a:extLst>
              <a:ext uri="{FF2B5EF4-FFF2-40B4-BE49-F238E27FC236}">
                <a16:creationId xmlns:a16="http://schemas.microsoft.com/office/drawing/2014/main" id="{6A8FAF0F-0F9B-E4EF-B131-B0C4E49B47A2}"/>
              </a:ext>
            </a:extLst>
          </p:cNvPr>
          <p:cNvSpPr>
            <a:spLocks noGrp="1"/>
          </p:cNvSpPr>
          <p:nvPr>
            <p:ph type="body" sz="quarter" idx="85"/>
          </p:nvPr>
        </p:nvSpPr>
        <p:spPr>
          <a:xfrm>
            <a:off x="3146500" y="477581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3" name="Espace réservé du texte 4">
            <a:extLst>
              <a:ext uri="{FF2B5EF4-FFF2-40B4-BE49-F238E27FC236}">
                <a16:creationId xmlns:a16="http://schemas.microsoft.com/office/drawing/2014/main" id="{7414B5E2-620D-361D-6FE5-C696FF432B60}"/>
              </a:ext>
            </a:extLst>
          </p:cNvPr>
          <p:cNvSpPr>
            <a:spLocks noGrp="1"/>
          </p:cNvSpPr>
          <p:nvPr>
            <p:ph type="body" sz="quarter" idx="86"/>
          </p:nvPr>
        </p:nvSpPr>
        <p:spPr>
          <a:xfrm>
            <a:off x="3146500" y="538183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4" name="Espace réservé du texte 4">
            <a:extLst>
              <a:ext uri="{FF2B5EF4-FFF2-40B4-BE49-F238E27FC236}">
                <a16:creationId xmlns:a16="http://schemas.microsoft.com/office/drawing/2014/main" id="{67E7E843-C944-F8A7-5853-4AED876A81FB}"/>
              </a:ext>
            </a:extLst>
          </p:cNvPr>
          <p:cNvSpPr>
            <a:spLocks noGrp="1"/>
          </p:cNvSpPr>
          <p:nvPr>
            <p:ph type="body" sz="quarter" idx="87"/>
          </p:nvPr>
        </p:nvSpPr>
        <p:spPr>
          <a:xfrm>
            <a:off x="3146500" y="59878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5" name="Espace réservé du texte 4">
            <a:extLst>
              <a:ext uri="{FF2B5EF4-FFF2-40B4-BE49-F238E27FC236}">
                <a16:creationId xmlns:a16="http://schemas.microsoft.com/office/drawing/2014/main" id="{C620EAC7-2E39-05F1-50BF-BCABA95AD6B2}"/>
              </a:ext>
            </a:extLst>
          </p:cNvPr>
          <p:cNvSpPr>
            <a:spLocks noGrp="1"/>
          </p:cNvSpPr>
          <p:nvPr>
            <p:ph type="body" sz="quarter" idx="88"/>
          </p:nvPr>
        </p:nvSpPr>
        <p:spPr>
          <a:xfrm>
            <a:off x="1786644" y="17482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6" name="Espace réservé du texte 4">
            <a:extLst>
              <a:ext uri="{FF2B5EF4-FFF2-40B4-BE49-F238E27FC236}">
                <a16:creationId xmlns:a16="http://schemas.microsoft.com/office/drawing/2014/main" id="{1780B8A5-B588-4DE5-DC7F-24DB062D0609}"/>
              </a:ext>
            </a:extLst>
          </p:cNvPr>
          <p:cNvSpPr>
            <a:spLocks noGrp="1"/>
          </p:cNvSpPr>
          <p:nvPr>
            <p:ph type="body" sz="quarter" idx="89"/>
          </p:nvPr>
        </p:nvSpPr>
        <p:spPr>
          <a:xfrm>
            <a:off x="1786644" y="2353453"/>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7" name="Espace réservé du texte 4">
            <a:extLst>
              <a:ext uri="{FF2B5EF4-FFF2-40B4-BE49-F238E27FC236}">
                <a16:creationId xmlns:a16="http://schemas.microsoft.com/office/drawing/2014/main" id="{04557E3E-F1D1-6191-C641-1A860E0CABB5}"/>
              </a:ext>
            </a:extLst>
          </p:cNvPr>
          <p:cNvSpPr>
            <a:spLocks noGrp="1"/>
          </p:cNvSpPr>
          <p:nvPr>
            <p:ph type="body" sz="quarter" idx="90"/>
          </p:nvPr>
        </p:nvSpPr>
        <p:spPr>
          <a:xfrm>
            <a:off x="1786644" y="2958614"/>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8" name="Espace réservé du texte 4">
            <a:extLst>
              <a:ext uri="{FF2B5EF4-FFF2-40B4-BE49-F238E27FC236}">
                <a16:creationId xmlns:a16="http://schemas.microsoft.com/office/drawing/2014/main" id="{DE81AD7C-47BB-AAF7-F3D7-90B1A5F0C72A}"/>
              </a:ext>
            </a:extLst>
          </p:cNvPr>
          <p:cNvSpPr>
            <a:spLocks noGrp="1"/>
          </p:cNvSpPr>
          <p:nvPr>
            <p:ph type="body" sz="quarter" idx="91"/>
          </p:nvPr>
        </p:nvSpPr>
        <p:spPr>
          <a:xfrm>
            <a:off x="1786644" y="356377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49" name="Espace réservé du texte 4">
            <a:extLst>
              <a:ext uri="{FF2B5EF4-FFF2-40B4-BE49-F238E27FC236}">
                <a16:creationId xmlns:a16="http://schemas.microsoft.com/office/drawing/2014/main" id="{52E7739C-28E9-CE58-6265-2E1436AB351B}"/>
              </a:ext>
            </a:extLst>
          </p:cNvPr>
          <p:cNvSpPr>
            <a:spLocks noGrp="1"/>
          </p:cNvSpPr>
          <p:nvPr>
            <p:ph type="body" sz="quarter" idx="92"/>
          </p:nvPr>
        </p:nvSpPr>
        <p:spPr>
          <a:xfrm>
            <a:off x="1786644" y="416979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0" name="Espace réservé du texte 4">
            <a:extLst>
              <a:ext uri="{FF2B5EF4-FFF2-40B4-BE49-F238E27FC236}">
                <a16:creationId xmlns:a16="http://schemas.microsoft.com/office/drawing/2014/main" id="{B6484BC4-B55E-E8B9-C838-E23C8E5AA791}"/>
              </a:ext>
            </a:extLst>
          </p:cNvPr>
          <p:cNvSpPr>
            <a:spLocks noGrp="1"/>
          </p:cNvSpPr>
          <p:nvPr>
            <p:ph type="body" sz="quarter" idx="93"/>
          </p:nvPr>
        </p:nvSpPr>
        <p:spPr>
          <a:xfrm>
            <a:off x="1786644" y="477581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1" name="Espace réservé du texte 4">
            <a:extLst>
              <a:ext uri="{FF2B5EF4-FFF2-40B4-BE49-F238E27FC236}">
                <a16:creationId xmlns:a16="http://schemas.microsoft.com/office/drawing/2014/main" id="{88262B07-1AE8-FF8A-4FAC-97F1278B1D61}"/>
              </a:ext>
            </a:extLst>
          </p:cNvPr>
          <p:cNvSpPr>
            <a:spLocks noGrp="1"/>
          </p:cNvSpPr>
          <p:nvPr>
            <p:ph type="body" sz="quarter" idx="94"/>
          </p:nvPr>
        </p:nvSpPr>
        <p:spPr>
          <a:xfrm>
            <a:off x="1786644" y="538183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2" name="Espace réservé du texte 4">
            <a:extLst>
              <a:ext uri="{FF2B5EF4-FFF2-40B4-BE49-F238E27FC236}">
                <a16:creationId xmlns:a16="http://schemas.microsoft.com/office/drawing/2014/main" id="{2F2F1125-9B0B-6840-04AD-716FB930545E}"/>
              </a:ext>
            </a:extLst>
          </p:cNvPr>
          <p:cNvSpPr>
            <a:spLocks noGrp="1"/>
          </p:cNvSpPr>
          <p:nvPr>
            <p:ph type="body" sz="quarter" idx="95"/>
          </p:nvPr>
        </p:nvSpPr>
        <p:spPr>
          <a:xfrm>
            <a:off x="1786644" y="59878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3" name="Espace réservé du texte 4">
            <a:extLst>
              <a:ext uri="{FF2B5EF4-FFF2-40B4-BE49-F238E27FC236}">
                <a16:creationId xmlns:a16="http://schemas.microsoft.com/office/drawing/2014/main" id="{62D760B5-7B77-08A3-191A-ACE12B35B488}"/>
              </a:ext>
            </a:extLst>
          </p:cNvPr>
          <p:cNvSpPr>
            <a:spLocks noGrp="1"/>
          </p:cNvSpPr>
          <p:nvPr>
            <p:ph type="body" sz="quarter" idx="96"/>
          </p:nvPr>
        </p:nvSpPr>
        <p:spPr>
          <a:xfrm>
            <a:off x="426788" y="17482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4" name="Espace réservé du texte 4">
            <a:extLst>
              <a:ext uri="{FF2B5EF4-FFF2-40B4-BE49-F238E27FC236}">
                <a16:creationId xmlns:a16="http://schemas.microsoft.com/office/drawing/2014/main" id="{454417E2-45E8-8B60-207E-7F8664BA66EE}"/>
              </a:ext>
            </a:extLst>
          </p:cNvPr>
          <p:cNvSpPr>
            <a:spLocks noGrp="1"/>
          </p:cNvSpPr>
          <p:nvPr>
            <p:ph type="body" sz="quarter" idx="97"/>
          </p:nvPr>
        </p:nvSpPr>
        <p:spPr>
          <a:xfrm>
            <a:off x="426788" y="2353453"/>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5" name="Espace réservé du texte 4">
            <a:extLst>
              <a:ext uri="{FF2B5EF4-FFF2-40B4-BE49-F238E27FC236}">
                <a16:creationId xmlns:a16="http://schemas.microsoft.com/office/drawing/2014/main" id="{0CC4180D-E76B-6912-F1CE-BE6797801543}"/>
              </a:ext>
            </a:extLst>
          </p:cNvPr>
          <p:cNvSpPr>
            <a:spLocks noGrp="1"/>
          </p:cNvSpPr>
          <p:nvPr>
            <p:ph type="body" sz="quarter" idx="98"/>
          </p:nvPr>
        </p:nvSpPr>
        <p:spPr>
          <a:xfrm>
            <a:off x="426788" y="2958614"/>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6" name="Espace réservé du texte 4">
            <a:extLst>
              <a:ext uri="{FF2B5EF4-FFF2-40B4-BE49-F238E27FC236}">
                <a16:creationId xmlns:a16="http://schemas.microsoft.com/office/drawing/2014/main" id="{1A8DE404-491A-16C2-0BA4-28AC2F0B3CA9}"/>
              </a:ext>
            </a:extLst>
          </p:cNvPr>
          <p:cNvSpPr>
            <a:spLocks noGrp="1"/>
          </p:cNvSpPr>
          <p:nvPr>
            <p:ph type="body" sz="quarter" idx="99"/>
          </p:nvPr>
        </p:nvSpPr>
        <p:spPr>
          <a:xfrm>
            <a:off x="426788" y="356377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7" name="Espace réservé du texte 4">
            <a:extLst>
              <a:ext uri="{FF2B5EF4-FFF2-40B4-BE49-F238E27FC236}">
                <a16:creationId xmlns:a16="http://schemas.microsoft.com/office/drawing/2014/main" id="{6A33D146-2387-81F5-6E35-39832B94B5A8}"/>
              </a:ext>
            </a:extLst>
          </p:cNvPr>
          <p:cNvSpPr>
            <a:spLocks noGrp="1"/>
          </p:cNvSpPr>
          <p:nvPr>
            <p:ph type="body" sz="quarter" idx="100"/>
          </p:nvPr>
        </p:nvSpPr>
        <p:spPr>
          <a:xfrm>
            <a:off x="426788" y="416979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8" name="Espace réservé du texte 4">
            <a:extLst>
              <a:ext uri="{FF2B5EF4-FFF2-40B4-BE49-F238E27FC236}">
                <a16:creationId xmlns:a16="http://schemas.microsoft.com/office/drawing/2014/main" id="{A73E2DC6-C5E6-06B2-5FD9-6785026062C6}"/>
              </a:ext>
            </a:extLst>
          </p:cNvPr>
          <p:cNvSpPr>
            <a:spLocks noGrp="1"/>
          </p:cNvSpPr>
          <p:nvPr>
            <p:ph type="body" sz="quarter" idx="101"/>
          </p:nvPr>
        </p:nvSpPr>
        <p:spPr>
          <a:xfrm>
            <a:off x="426788" y="477581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59" name="Espace réservé du texte 4">
            <a:extLst>
              <a:ext uri="{FF2B5EF4-FFF2-40B4-BE49-F238E27FC236}">
                <a16:creationId xmlns:a16="http://schemas.microsoft.com/office/drawing/2014/main" id="{472A9281-1CCE-06C0-A8BE-97F269EC4922}"/>
              </a:ext>
            </a:extLst>
          </p:cNvPr>
          <p:cNvSpPr>
            <a:spLocks noGrp="1"/>
          </p:cNvSpPr>
          <p:nvPr>
            <p:ph type="body" sz="quarter" idx="102"/>
          </p:nvPr>
        </p:nvSpPr>
        <p:spPr>
          <a:xfrm>
            <a:off x="426788" y="5381835"/>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
        <p:nvSpPr>
          <p:cNvPr id="60" name="Espace réservé du texte 4">
            <a:extLst>
              <a:ext uri="{FF2B5EF4-FFF2-40B4-BE49-F238E27FC236}">
                <a16:creationId xmlns:a16="http://schemas.microsoft.com/office/drawing/2014/main" id="{3B6B453C-0661-D76E-AC7C-8421DABFD3F5}"/>
              </a:ext>
            </a:extLst>
          </p:cNvPr>
          <p:cNvSpPr>
            <a:spLocks noGrp="1"/>
          </p:cNvSpPr>
          <p:nvPr>
            <p:ph type="body" sz="quarter" idx="103"/>
          </p:nvPr>
        </p:nvSpPr>
        <p:spPr>
          <a:xfrm>
            <a:off x="426788" y="5987892"/>
            <a:ext cx="1199309" cy="515073"/>
          </a:xfrm>
          <a:prstGeom prst="rect">
            <a:avLst/>
          </a:prstGeom>
          <a:noFill/>
          <a:ln w="1270">
            <a:solidFill>
              <a:schemeClr val="tx1"/>
            </a:solidFill>
            <a:prstDash val="solid"/>
          </a:ln>
        </p:spPr>
        <p:txBody>
          <a:bodyPr anchor="ctr">
            <a:noAutofit/>
          </a:bodyPr>
          <a:lstStyle>
            <a:lvl1pPr>
              <a:defRPr lang="fr-FR" sz="1000" cap="none" baseline="0">
                <a:solidFill>
                  <a:srgbClr val="001D4A"/>
                </a:solidFill>
                <a:latin typeface="Inter" panose="02000503000000020004" pitchFamily="2" charset="0"/>
                <a:ea typeface="Inter" panose="02000503000000020004" pitchFamily="2" charset="0"/>
              </a:defRPr>
            </a:lvl1pPr>
          </a:lstStyle>
          <a:p>
            <a:pPr marL="0" lvl="0" indent="0" algn="ctr">
              <a:buNone/>
            </a:pPr>
            <a:endParaRPr lang="fr-FR"/>
          </a:p>
        </p:txBody>
      </p:sp>
    </p:spTree>
    <p:extLst>
      <p:ext uri="{BB962C8B-B14F-4D97-AF65-F5344CB8AC3E}">
        <p14:creationId xmlns:p14="http://schemas.microsoft.com/office/powerpoint/2010/main" val="3870386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3C778-714C-4935-93CB-1E10868CB82F}"/>
              </a:ext>
            </a:extLst>
          </p:cNvPr>
          <p:cNvSpPr/>
          <p:nvPr userDrawn="1"/>
        </p:nvSpPr>
        <p:spPr>
          <a:xfrm>
            <a:off x="0" y="0"/>
            <a:ext cx="9144000" cy="6858000"/>
          </a:xfrm>
          <a:prstGeom prst="rect">
            <a:avLst/>
          </a:prstGeom>
          <a:solidFill>
            <a:srgbClr val="001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64D9D776-7684-45E7-80B3-541B0DDD5B30}"/>
              </a:ext>
            </a:extLst>
          </p:cNvPr>
          <p:cNvSpPr>
            <a:spLocks noGrp="1"/>
          </p:cNvSpPr>
          <p:nvPr>
            <p:ph type="title" hasCustomPrompt="1"/>
          </p:nvPr>
        </p:nvSpPr>
        <p:spPr>
          <a:xfrm>
            <a:off x="3461658" y="3214994"/>
            <a:ext cx="4924697" cy="584775"/>
          </a:xfrm>
          <a:prstGeom prst="rect">
            <a:avLst/>
          </a:prstGeom>
        </p:spPr>
        <p:txBody>
          <a:bodyPr wrap="square" anchor="ctr" anchorCtr="0">
            <a:spAutoFit/>
          </a:bodyPr>
          <a:lstStyle>
            <a:lvl1pPr algn="l">
              <a:defRPr sz="3200" b="1" cap="none"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Sous-partie</a:t>
            </a:r>
          </a:p>
        </p:txBody>
      </p:sp>
      <p:cxnSp>
        <p:nvCxnSpPr>
          <p:cNvPr id="4" name="Connecteur droit 3">
            <a:extLst>
              <a:ext uri="{FF2B5EF4-FFF2-40B4-BE49-F238E27FC236}">
                <a16:creationId xmlns:a16="http://schemas.microsoft.com/office/drawing/2014/main" id="{20C138D1-2928-4D5B-B384-F20ED7E24D5D}"/>
              </a:ext>
            </a:extLst>
          </p:cNvPr>
          <p:cNvCxnSpPr>
            <a:cxnSpLocks/>
          </p:cNvCxnSpPr>
          <p:nvPr userDrawn="1"/>
        </p:nvCxnSpPr>
        <p:spPr>
          <a:xfrm>
            <a:off x="2934806" y="2508068"/>
            <a:ext cx="0" cy="1972492"/>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5" name="Espace réservé du texte 20">
            <a:extLst>
              <a:ext uri="{FF2B5EF4-FFF2-40B4-BE49-F238E27FC236}">
                <a16:creationId xmlns:a16="http://schemas.microsoft.com/office/drawing/2014/main" id="{7C51083D-1C8B-410E-AA59-4B8BF6B29F85}"/>
              </a:ext>
            </a:extLst>
          </p:cNvPr>
          <p:cNvSpPr>
            <a:spLocks noGrp="1"/>
          </p:cNvSpPr>
          <p:nvPr>
            <p:ph type="body" sz="quarter" idx="12" hasCustomPrompt="1"/>
          </p:nvPr>
        </p:nvSpPr>
        <p:spPr>
          <a:xfrm>
            <a:off x="1491919" y="3245768"/>
            <a:ext cx="916038" cy="523220"/>
          </a:xfrm>
          <a:prstGeom prst="rect">
            <a:avLst/>
          </a:prstGeom>
        </p:spPr>
        <p:txBody>
          <a:bodyPr wrap="square" anchor="ctr">
            <a:spAutoFit/>
          </a:bodyPr>
          <a:lstStyle>
            <a:lvl1pPr marL="0" indent="0" algn="r">
              <a:buNone/>
              <a:defRPr sz="28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Tree>
    <p:extLst>
      <p:ext uri="{BB962C8B-B14F-4D97-AF65-F5344CB8AC3E}">
        <p14:creationId xmlns:p14="http://schemas.microsoft.com/office/powerpoint/2010/main" val="3898433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3C778-714C-4935-93CB-1E10868CB82F}"/>
              </a:ext>
            </a:extLst>
          </p:cNvPr>
          <p:cNvSpPr/>
          <p:nvPr userDrawn="1"/>
        </p:nvSpPr>
        <p:spPr>
          <a:xfrm>
            <a:off x="0" y="0"/>
            <a:ext cx="9144000" cy="6858000"/>
          </a:xfrm>
          <a:prstGeom prst="rect">
            <a:avLst/>
          </a:prstGeom>
          <a:solidFill>
            <a:srgbClr val="001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64D9D776-7684-45E7-80B3-541B0DDD5B30}"/>
              </a:ext>
            </a:extLst>
          </p:cNvPr>
          <p:cNvSpPr>
            <a:spLocks noGrp="1"/>
          </p:cNvSpPr>
          <p:nvPr>
            <p:ph type="title" hasCustomPrompt="1"/>
          </p:nvPr>
        </p:nvSpPr>
        <p:spPr>
          <a:xfrm>
            <a:off x="1236250" y="3276772"/>
            <a:ext cx="3192531" cy="523220"/>
          </a:xfrm>
          <a:prstGeom prst="rect">
            <a:avLst/>
          </a:prstGeom>
        </p:spPr>
        <p:txBody>
          <a:bodyPr wrap="square" anchor="ctr" anchorCtr="0">
            <a:spAutoFit/>
          </a:bodyPr>
          <a:lstStyle>
            <a:lvl1pPr algn="l">
              <a:defRPr sz="28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Sous-partie</a:t>
            </a:r>
          </a:p>
        </p:txBody>
      </p:sp>
      <p:cxnSp>
        <p:nvCxnSpPr>
          <p:cNvPr id="4" name="Connecteur droit 3">
            <a:extLst>
              <a:ext uri="{FF2B5EF4-FFF2-40B4-BE49-F238E27FC236}">
                <a16:creationId xmlns:a16="http://schemas.microsoft.com/office/drawing/2014/main" id="{20C138D1-2928-4D5B-B384-F20ED7E24D5D}"/>
              </a:ext>
            </a:extLst>
          </p:cNvPr>
          <p:cNvCxnSpPr>
            <a:cxnSpLocks/>
          </p:cNvCxnSpPr>
          <p:nvPr userDrawn="1"/>
        </p:nvCxnSpPr>
        <p:spPr>
          <a:xfrm>
            <a:off x="4572000" y="2552136"/>
            <a:ext cx="0" cy="1972492"/>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5" name="Espace réservé du texte 20">
            <a:extLst>
              <a:ext uri="{FF2B5EF4-FFF2-40B4-BE49-F238E27FC236}">
                <a16:creationId xmlns:a16="http://schemas.microsoft.com/office/drawing/2014/main" id="{7C51083D-1C8B-410E-AA59-4B8BF6B29F85}"/>
              </a:ext>
            </a:extLst>
          </p:cNvPr>
          <p:cNvSpPr>
            <a:spLocks noGrp="1"/>
          </p:cNvSpPr>
          <p:nvPr>
            <p:ph type="body" sz="quarter" idx="12" hasCustomPrompt="1"/>
          </p:nvPr>
        </p:nvSpPr>
        <p:spPr>
          <a:xfrm>
            <a:off x="235995" y="3276772"/>
            <a:ext cx="916038" cy="523220"/>
          </a:xfrm>
          <a:prstGeom prst="rect">
            <a:avLst/>
          </a:prstGeom>
        </p:spPr>
        <p:txBody>
          <a:bodyPr wrap="square" anchor="ctr">
            <a:spAutoFit/>
          </a:bodyPr>
          <a:lstStyle>
            <a:lvl1pPr marL="0" indent="0" algn="ctr">
              <a:buNone/>
              <a:defRPr sz="28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20" name="Rectangle 19">
            <a:extLst>
              <a:ext uri="{FF2B5EF4-FFF2-40B4-BE49-F238E27FC236}">
                <a16:creationId xmlns:a16="http://schemas.microsoft.com/office/drawing/2014/main" id="{09D73A77-370D-02C0-0D7B-B6567BA981F5}"/>
              </a:ext>
            </a:extLst>
          </p:cNvPr>
          <p:cNvSpPr/>
          <p:nvPr userDrawn="1"/>
        </p:nvSpPr>
        <p:spPr>
          <a:xfrm>
            <a:off x="5293968" y="255213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1" name="Espace réservé du texte 16">
            <a:extLst>
              <a:ext uri="{FF2B5EF4-FFF2-40B4-BE49-F238E27FC236}">
                <a16:creationId xmlns:a16="http://schemas.microsoft.com/office/drawing/2014/main" id="{4C157C0E-BB37-F28B-730D-247494F31AA6}"/>
              </a:ext>
            </a:extLst>
          </p:cNvPr>
          <p:cNvSpPr>
            <a:spLocks noGrp="1"/>
          </p:cNvSpPr>
          <p:nvPr>
            <p:ph type="body" sz="quarter" idx="15"/>
          </p:nvPr>
        </p:nvSpPr>
        <p:spPr>
          <a:xfrm>
            <a:off x="5293583" y="281281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2" name="Rectangle 21">
            <a:extLst>
              <a:ext uri="{FF2B5EF4-FFF2-40B4-BE49-F238E27FC236}">
                <a16:creationId xmlns:a16="http://schemas.microsoft.com/office/drawing/2014/main" id="{6A24CC2D-32DA-E919-E69D-1E2B7307C274}"/>
              </a:ext>
            </a:extLst>
          </p:cNvPr>
          <p:cNvSpPr/>
          <p:nvPr userDrawn="1"/>
        </p:nvSpPr>
        <p:spPr>
          <a:xfrm>
            <a:off x="5293968" y="3599894"/>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3" name="Espace réservé du texte 16">
            <a:extLst>
              <a:ext uri="{FF2B5EF4-FFF2-40B4-BE49-F238E27FC236}">
                <a16:creationId xmlns:a16="http://schemas.microsoft.com/office/drawing/2014/main" id="{FCC61E3C-7E06-D06C-1B5A-D3CF5183BC62}"/>
              </a:ext>
            </a:extLst>
          </p:cNvPr>
          <p:cNvSpPr>
            <a:spLocks noGrp="1"/>
          </p:cNvSpPr>
          <p:nvPr>
            <p:ph type="body" sz="quarter" idx="16"/>
          </p:nvPr>
        </p:nvSpPr>
        <p:spPr>
          <a:xfrm>
            <a:off x="5293583" y="3860575"/>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6" name="Rectangle 25">
            <a:extLst>
              <a:ext uri="{FF2B5EF4-FFF2-40B4-BE49-F238E27FC236}">
                <a16:creationId xmlns:a16="http://schemas.microsoft.com/office/drawing/2014/main" id="{EEF5D403-C3A1-96C1-0143-031019B8D9DD}"/>
              </a:ext>
            </a:extLst>
          </p:cNvPr>
          <p:cNvSpPr/>
          <p:nvPr userDrawn="1"/>
        </p:nvSpPr>
        <p:spPr>
          <a:xfrm>
            <a:off x="235994" y="3811835"/>
            <a:ext cx="916038" cy="925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897364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3C778-714C-4935-93CB-1E10868CB82F}"/>
              </a:ext>
            </a:extLst>
          </p:cNvPr>
          <p:cNvSpPr/>
          <p:nvPr userDrawn="1"/>
        </p:nvSpPr>
        <p:spPr>
          <a:xfrm>
            <a:off x="0" y="0"/>
            <a:ext cx="9144000" cy="6858000"/>
          </a:xfrm>
          <a:prstGeom prst="rect">
            <a:avLst/>
          </a:prstGeom>
          <a:solidFill>
            <a:srgbClr val="001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64D9D776-7684-45E7-80B3-541B0DDD5B30}"/>
              </a:ext>
            </a:extLst>
          </p:cNvPr>
          <p:cNvSpPr>
            <a:spLocks noGrp="1"/>
          </p:cNvSpPr>
          <p:nvPr>
            <p:ph type="title" hasCustomPrompt="1"/>
          </p:nvPr>
        </p:nvSpPr>
        <p:spPr>
          <a:xfrm>
            <a:off x="1236250" y="3276772"/>
            <a:ext cx="3192531" cy="523220"/>
          </a:xfrm>
          <a:prstGeom prst="rect">
            <a:avLst/>
          </a:prstGeom>
        </p:spPr>
        <p:txBody>
          <a:bodyPr wrap="square" anchor="ctr" anchorCtr="0">
            <a:spAutoFit/>
          </a:bodyPr>
          <a:lstStyle>
            <a:lvl1pPr algn="l">
              <a:defRPr sz="28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Sous-partie</a:t>
            </a:r>
          </a:p>
        </p:txBody>
      </p:sp>
      <p:cxnSp>
        <p:nvCxnSpPr>
          <p:cNvPr id="4" name="Connecteur droit 3">
            <a:extLst>
              <a:ext uri="{FF2B5EF4-FFF2-40B4-BE49-F238E27FC236}">
                <a16:creationId xmlns:a16="http://schemas.microsoft.com/office/drawing/2014/main" id="{20C138D1-2928-4D5B-B384-F20ED7E24D5D}"/>
              </a:ext>
            </a:extLst>
          </p:cNvPr>
          <p:cNvCxnSpPr>
            <a:cxnSpLocks/>
          </p:cNvCxnSpPr>
          <p:nvPr userDrawn="1"/>
        </p:nvCxnSpPr>
        <p:spPr>
          <a:xfrm>
            <a:off x="4572000" y="2552136"/>
            <a:ext cx="0" cy="1972492"/>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5" name="Espace réservé du texte 20">
            <a:extLst>
              <a:ext uri="{FF2B5EF4-FFF2-40B4-BE49-F238E27FC236}">
                <a16:creationId xmlns:a16="http://schemas.microsoft.com/office/drawing/2014/main" id="{7C51083D-1C8B-410E-AA59-4B8BF6B29F85}"/>
              </a:ext>
            </a:extLst>
          </p:cNvPr>
          <p:cNvSpPr>
            <a:spLocks noGrp="1"/>
          </p:cNvSpPr>
          <p:nvPr>
            <p:ph type="body" sz="quarter" idx="12" hasCustomPrompt="1"/>
          </p:nvPr>
        </p:nvSpPr>
        <p:spPr>
          <a:xfrm>
            <a:off x="235995" y="3276772"/>
            <a:ext cx="916038" cy="523220"/>
          </a:xfrm>
          <a:prstGeom prst="rect">
            <a:avLst/>
          </a:prstGeom>
        </p:spPr>
        <p:txBody>
          <a:bodyPr wrap="square" anchor="ctr">
            <a:spAutoFit/>
          </a:bodyPr>
          <a:lstStyle>
            <a:lvl1pPr marL="0" indent="0" algn="ctr">
              <a:buNone/>
              <a:defRPr sz="28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18" name="Rectangle 17">
            <a:extLst>
              <a:ext uri="{FF2B5EF4-FFF2-40B4-BE49-F238E27FC236}">
                <a16:creationId xmlns:a16="http://schemas.microsoft.com/office/drawing/2014/main" id="{DCA02121-8E8A-3CFA-F06F-770D92D33463}"/>
              </a:ext>
            </a:extLst>
          </p:cNvPr>
          <p:cNvSpPr/>
          <p:nvPr userDrawn="1"/>
        </p:nvSpPr>
        <p:spPr>
          <a:xfrm>
            <a:off x="5293968" y="203835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19" name="Espace réservé du texte 16">
            <a:extLst>
              <a:ext uri="{FF2B5EF4-FFF2-40B4-BE49-F238E27FC236}">
                <a16:creationId xmlns:a16="http://schemas.microsoft.com/office/drawing/2014/main" id="{311F801E-D45A-02E4-9E28-CD3C4313BE4D}"/>
              </a:ext>
            </a:extLst>
          </p:cNvPr>
          <p:cNvSpPr>
            <a:spLocks noGrp="1"/>
          </p:cNvSpPr>
          <p:nvPr>
            <p:ph type="body" sz="quarter" idx="14"/>
          </p:nvPr>
        </p:nvSpPr>
        <p:spPr>
          <a:xfrm>
            <a:off x="5293583" y="229903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0" name="Rectangle 19">
            <a:extLst>
              <a:ext uri="{FF2B5EF4-FFF2-40B4-BE49-F238E27FC236}">
                <a16:creationId xmlns:a16="http://schemas.microsoft.com/office/drawing/2014/main" id="{09D73A77-370D-02C0-0D7B-B6567BA981F5}"/>
              </a:ext>
            </a:extLst>
          </p:cNvPr>
          <p:cNvSpPr/>
          <p:nvPr userDrawn="1"/>
        </p:nvSpPr>
        <p:spPr>
          <a:xfrm>
            <a:off x="5293968" y="3068671"/>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1" name="Espace réservé du texte 16">
            <a:extLst>
              <a:ext uri="{FF2B5EF4-FFF2-40B4-BE49-F238E27FC236}">
                <a16:creationId xmlns:a16="http://schemas.microsoft.com/office/drawing/2014/main" id="{4C157C0E-BB37-F28B-730D-247494F31AA6}"/>
              </a:ext>
            </a:extLst>
          </p:cNvPr>
          <p:cNvSpPr>
            <a:spLocks noGrp="1"/>
          </p:cNvSpPr>
          <p:nvPr>
            <p:ph type="body" sz="quarter" idx="15"/>
          </p:nvPr>
        </p:nvSpPr>
        <p:spPr>
          <a:xfrm>
            <a:off x="5293583" y="3329352"/>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2" name="Rectangle 21">
            <a:extLst>
              <a:ext uri="{FF2B5EF4-FFF2-40B4-BE49-F238E27FC236}">
                <a16:creationId xmlns:a16="http://schemas.microsoft.com/office/drawing/2014/main" id="{6A24CC2D-32DA-E919-E69D-1E2B7307C274}"/>
              </a:ext>
            </a:extLst>
          </p:cNvPr>
          <p:cNvSpPr/>
          <p:nvPr userDrawn="1"/>
        </p:nvSpPr>
        <p:spPr>
          <a:xfrm>
            <a:off x="5293968" y="4116429"/>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3" name="Espace réservé du texte 16">
            <a:extLst>
              <a:ext uri="{FF2B5EF4-FFF2-40B4-BE49-F238E27FC236}">
                <a16:creationId xmlns:a16="http://schemas.microsoft.com/office/drawing/2014/main" id="{FCC61E3C-7E06-D06C-1B5A-D3CF5183BC62}"/>
              </a:ext>
            </a:extLst>
          </p:cNvPr>
          <p:cNvSpPr>
            <a:spLocks noGrp="1"/>
          </p:cNvSpPr>
          <p:nvPr>
            <p:ph type="body" sz="quarter" idx="16"/>
          </p:nvPr>
        </p:nvSpPr>
        <p:spPr>
          <a:xfrm>
            <a:off x="5293583" y="4377110"/>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6" name="Rectangle 25">
            <a:extLst>
              <a:ext uri="{FF2B5EF4-FFF2-40B4-BE49-F238E27FC236}">
                <a16:creationId xmlns:a16="http://schemas.microsoft.com/office/drawing/2014/main" id="{EEF5D403-C3A1-96C1-0143-031019B8D9DD}"/>
              </a:ext>
            </a:extLst>
          </p:cNvPr>
          <p:cNvSpPr/>
          <p:nvPr userDrawn="1"/>
        </p:nvSpPr>
        <p:spPr>
          <a:xfrm>
            <a:off x="235994" y="3811835"/>
            <a:ext cx="916038" cy="925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35635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3C778-714C-4935-93CB-1E10868CB82F}"/>
              </a:ext>
            </a:extLst>
          </p:cNvPr>
          <p:cNvSpPr/>
          <p:nvPr userDrawn="1"/>
        </p:nvSpPr>
        <p:spPr>
          <a:xfrm>
            <a:off x="0" y="0"/>
            <a:ext cx="9144000" cy="6858000"/>
          </a:xfrm>
          <a:prstGeom prst="rect">
            <a:avLst/>
          </a:prstGeom>
          <a:solidFill>
            <a:srgbClr val="001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64D9D776-7684-45E7-80B3-541B0DDD5B30}"/>
              </a:ext>
            </a:extLst>
          </p:cNvPr>
          <p:cNvSpPr>
            <a:spLocks noGrp="1"/>
          </p:cNvSpPr>
          <p:nvPr>
            <p:ph type="title" hasCustomPrompt="1"/>
          </p:nvPr>
        </p:nvSpPr>
        <p:spPr>
          <a:xfrm>
            <a:off x="1236250" y="3276772"/>
            <a:ext cx="3192531" cy="523220"/>
          </a:xfrm>
          <a:prstGeom prst="rect">
            <a:avLst/>
          </a:prstGeom>
        </p:spPr>
        <p:txBody>
          <a:bodyPr wrap="square" anchor="ctr" anchorCtr="0">
            <a:spAutoFit/>
          </a:bodyPr>
          <a:lstStyle>
            <a:lvl1pPr algn="l">
              <a:defRPr sz="28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Sous-partie</a:t>
            </a:r>
          </a:p>
        </p:txBody>
      </p:sp>
      <p:cxnSp>
        <p:nvCxnSpPr>
          <p:cNvPr id="4" name="Connecteur droit 3">
            <a:extLst>
              <a:ext uri="{FF2B5EF4-FFF2-40B4-BE49-F238E27FC236}">
                <a16:creationId xmlns:a16="http://schemas.microsoft.com/office/drawing/2014/main" id="{20C138D1-2928-4D5B-B384-F20ED7E24D5D}"/>
              </a:ext>
            </a:extLst>
          </p:cNvPr>
          <p:cNvCxnSpPr>
            <a:cxnSpLocks/>
          </p:cNvCxnSpPr>
          <p:nvPr userDrawn="1"/>
        </p:nvCxnSpPr>
        <p:spPr>
          <a:xfrm>
            <a:off x="4572000" y="2552136"/>
            <a:ext cx="0" cy="1972492"/>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5" name="Espace réservé du texte 20">
            <a:extLst>
              <a:ext uri="{FF2B5EF4-FFF2-40B4-BE49-F238E27FC236}">
                <a16:creationId xmlns:a16="http://schemas.microsoft.com/office/drawing/2014/main" id="{7C51083D-1C8B-410E-AA59-4B8BF6B29F85}"/>
              </a:ext>
            </a:extLst>
          </p:cNvPr>
          <p:cNvSpPr>
            <a:spLocks noGrp="1"/>
          </p:cNvSpPr>
          <p:nvPr>
            <p:ph type="body" sz="quarter" idx="12" hasCustomPrompt="1"/>
          </p:nvPr>
        </p:nvSpPr>
        <p:spPr>
          <a:xfrm>
            <a:off x="235995" y="3276772"/>
            <a:ext cx="916038" cy="523220"/>
          </a:xfrm>
          <a:prstGeom prst="rect">
            <a:avLst/>
          </a:prstGeom>
        </p:spPr>
        <p:txBody>
          <a:bodyPr wrap="square" anchor="ctr">
            <a:spAutoFit/>
          </a:bodyPr>
          <a:lstStyle>
            <a:lvl1pPr marL="0" indent="0" algn="ctr">
              <a:buNone/>
              <a:defRPr sz="28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18" name="Rectangle 17">
            <a:extLst>
              <a:ext uri="{FF2B5EF4-FFF2-40B4-BE49-F238E27FC236}">
                <a16:creationId xmlns:a16="http://schemas.microsoft.com/office/drawing/2014/main" id="{DCA02121-8E8A-3CFA-F06F-770D92D33463}"/>
              </a:ext>
            </a:extLst>
          </p:cNvPr>
          <p:cNvSpPr/>
          <p:nvPr userDrawn="1"/>
        </p:nvSpPr>
        <p:spPr>
          <a:xfrm>
            <a:off x="5293968" y="1521821"/>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19" name="Espace réservé du texte 16">
            <a:extLst>
              <a:ext uri="{FF2B5EF4-FFF2-40B4-BE49-F238E27FC236}">
                <a16:creationId xmlns:a16="http://schemas.microsoft.com/office/drawing/2014/main" id="{311F801E-D45A-02E4-9E28-CD3C4313BE4D}"/>
              </a:ext>
            </a:extLst>
          </p:cNvPr>
          <p:cNvSpPr>
            <a:spLocks noGrp="1"/>
          </p:cNvSpPr>
          <p:nvPr>
            <p:ph type="body" sz="quarter" idx="14"/>
          </p:nvPr>
        </p:nvSpPr>
        <p:spPr>
          <a:xfrm>
            <a:off x="5293583" y="1782502"/>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0" name="Rectangle 19">
            <a:extLst>
              <a:ext uri="{FF2B5EF4-FFF2-40B4-BE49-F238E27FC236}">
                <a16:creationId xmlns:a16="http://schemas.microsoft.com/office/drawing/2014/main" id="{09D73A77-370D-02C0-0D7B-B6567BA981F5}"/>
              </a:ext>
            </a:extLst>
          </p:cNvPr>
          <p:cNvSpPr/>
          <p:nvPr userDrawn="1"/>
        </p:nvSpPr>
        <p:spPr>
          <a:xfrm>
            <a:off x="5293968" y="255213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1" name="Espace réservé du texte 16">
            <a:extLst>
              <a:ext uri="{FF2B5EF4-FFF2-40B4-BE49-F238E27FC236}">
                <a16:creationId xmlns:a16="http://schemas.microsoft.com/office/drawing/2014/main" id="{4C157C0E-BB37-F28B-730D-247494F31AA6}"/>
              </a:ext>
            </a:extLst>
          </p:cNvPr>
          <p:cNvSpPr>
            <a:spLocks noGrp="1"/>
          </p:cNvSpPr>
          <p:nvPr>
            <p:ph type="body" sz="quarter" idx="15"/>
          </p:nvPr>
        </p:nvSpPr>
        <p:spPr>
          <a:xfrm>
            <a:off x="5293583" y="281281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2" name="Rectangle 21">
            <a:extLst>
              <a:ext uri="{FF2B5EF4-FFF2-40B4-BE49-F238E27FC236}">
                <a16:creationId xmlns:a16="http://schemas.microsoft.com/office/drawing/2014/main" id="{6A24CC2D-32DA-E919-E69D-1E2B7307C274}"/>
              </a:ext>
            </a:extLst>
          </p:cNvPr>
          <p:cNvSpPr/>
          <p:nvPr userDrawn="1"/>
        </p:nvSpPr>
        <p:spPr>
          <a:xfrm>
            <a:off x="5293968" y="3599894"/>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3" name="Espace réservé du texte 16">
            <a:extLst>
              <a:ext uri="{FF2B5EF4-FFF2-40B4-BE49-F238E27FC236}">
                <a16:creationId xmlns:a16="http://schemas.microsoft.com/office/drawing/2014/main" id="{FCC61E3C-7E06-D06C-1B5A-D3CF5183BC62}"/>
              </a:ext>
            </a:extLst>
          </p:cNvPr>
          <p:cNvSpPr>
            <a:spLocks noGrp="1"/>
          </p:cNvSpPr>
          <p:nvPr>
            <p:ph type="body" sz="quarter" idx="16"/>
          </p:nvPr>
        </p:nvSpPr>
        <p:spPr>
          <a:xfrm>
            <a:off x="5293583" y="3860575"/>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6" name="Rectangle 25">
            <a:extLst>
              <a:ext uri="{FF2B5EF4-FFF2-40B4-BE49-F238E27FC236}">
                <a16:creationId xmlns:a16="http://schemas.microsoft.com/office/drawing/2014/main" id="{EEF5D403-C3A1-96C1-0143-031019B8D9DD}"/>
              </a:ext>
            </a:extLst>
          </p:cNvPr>
          <p:cNvSpPr/>
          <p:nvPr userDrawn="1"/>
        </p:nvSpPr>
        <p:spPr>
          <a:xfrm>
            <a:off x="235994" y="3811835"/>
            <a:ext cx="916038" cy="925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74F6706D-348A-645F-D6A4-C39C50D9B8FB}"/>
              </a:ext>
            </a:extLst>
          </p:cNvPr>
          <p:cNvSpPr/>
          <p:nvPr userDrawn="1"/>
        </p:nvSpPr>
        <p:spPr>
          <a:xfrm>
            <a:off x="5293968" y="4647651"/>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6" name="Espace réservé du texte 16">
            <a:extLst>
              <a:ext uri="{FF2B5EF4-FFF2-40B4-BE49-F238E27FC236}">
                <a16:creationId xmlns:a16="http://schemas.microsoft.com/office/drawing/2014/main" id="{9F6EC2B1-C807-72FE-ED8A-4A7A78B0C71E}"/>
              </a:ext>
            </a:extLst>
          </p:cNvPr>
          <p:cNvSpPr>
            <a:spLocks noGrp="1"/>
          </p:cNvSpPr>
          <p:nvPr>
            <p:ph type="body" sz="quarter" idx="17"/>
          </p:nvPr>
        </p:nvSpPr>
        <p:spPr>
          <a:xfrm>
            <a:off x="5293583" y="4908332"/>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Tree>
    <p:extLst>
      <p:ext uri="{BB962C8B-B14F-4D97-AF65-F5344CB8AC3E}">
        <p14:creationId xmlns:p14="http://schemas.microsoft.com/office/powerpoint/2010/main" val="2702433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3C778-714C-4935-93CB-1E10868CB82F}"/>
              </a:ext>
            </a:extLst>
          </p:cNvPr>
          <p:cNvSpPr/>
          <p:nvPr userDrawn="1"/>
        </p:nvSpPr>
        <p:spPr>
          <a:xfrm>
            <a:off x="0" y="0"/>
            <a:ext cx="9144000" cy="6858000"/>
          </a:xfrm>
          <a:prstGeom prst="rect">
            <a:avLst/>
          </a:prstGeom>
          <a:solidFill>
            <a:srgbClr val="001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64D9D776-7684-45E7-80B3-541B0DDD5B30}"/>
              </a:ext>
            </a:extLst>
          </p:cNvPr>
          <p:cNvSpPr>
            <a:spLocks noGrp="1"/>
          </p:cNvSpPr>
          <p:nvPr>
            <p:ph type="title" hasCustomPrompt="1"/>
          </p:nvPr>
        </p:nvSpPr>
        <p:spPr>
          <a:xfrm>
            <a:off x="1236250" y="3276772"/>
            <a:ext cx="3192531" cy="523220"/>
          </a:xfrm>
          <a:prstGeom prst="rect">
            <a:avLst/>
          </a:prstGeom>
        </p:spPr>
        <p:txBody>
          <a:bodyPr wrap="square" anchor="ctr" anchorCtr="0">
            <a:spAutoFit/>
          </a:bodyPr>
          <a:lstStyle>
            <a:lvl1pPr algn="l">
              <a:defRPr sz="28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Sous-partie</a:t>
            </a:r>
          </a:p>
        </p:txBody>
      </p:sp>
      <p:cxnSp>
        <p:nvCxnSpPr>
          <p:cNvPr id="4" name="Connecteur droit 3">
            <a:extLst>
              <a:ext uri="{FF2B5EF4-FFF2-40B4-BE49-F238E27FC236}">
                <a16:creationId xmlns:a16="http://schemas.microsoft.com/office/drawing/2014/main" id="{20C138D1-2928-4D5B-B384-F20ED7E24D5D}"/>
              </a:ext>
            </a:extLst>
          </p:cNvPr>
          <p:cNvCxnSpPr>
            <a:cxnSpLocks/>
          </p:cNvCxnSpPr>
          <p:nvPr userDrawn="1"/>
        </p:nvCxnSpPr>
        <p:spPr>
          <a:xfrm>
            <a:off x="4572000" y="2552136"/>
            <a:ext cx="0" cy="1972492"/>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5" name="Espace réservé du texte 20">
            <a:extLst>
              <a:ext uri="{FF2B5EF4-FFF2-40B4-BE49-F238E27FC236}">
                <a16:creationId xmlns:a16="http://schemas.microsoft.com/office/drawing/2014/main" id="{7C51083D-1C8B-410E-AA59-4B8BF6B29F85}"/>
              </a:ext>
            </a:extLst>
          </p:cNvPr>
          <p:cNvSpPr>
            <a:spLocks noGrp="1"/>
          </p:cNvSpPr>
          <p:nvPr>
            <p:ph type="body" sz="quarter" idx="12" hasCustomPrompt="1"/>
          </p:nvPr>
        </p:nvSpPr>
        <p:spPr>
          <a:xfrm>
            <a:off x="235995" y="3276772"/>
            <a:ext cx="916038" cy="523220"/>
          </a:xfrm>
          <a:prstGeom prst="rect">
            <a:avLst/>
          </a:prstGeom>
        </p:spPr>
        <p:txBody>
          <a:bodyPr wrap="square" anchor="ctr">
            <a:spAutoFit/>
          </a:bodyPr>
          <a:lstStyle>
            <a:lvl1pPr marL="0" indent="0" algn="ctr">
              <a:buNone/>
              <a:defRPr sz="28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18" name="Rectangle 17">
            <a:extLst>
              <a:ext uri="{FF2B5EF4-FFF2-40B4-BE49-F238E27FC236}">
                <a16:creationId xmlns:a16="http://schemas.microsoft.com/office/drawing/2014/main" id="{DCA02121-8E8A-3CFA-F06F-770D92D33463}"/>
              </a:ext>
            </a:extLst>
          </p:cNvPr>
          <p:cNvSpPr/>
          <p:nvPr userDrawn="1"/>
        </p:nvSpPr>
        <p:spPr>
          <a:xfrm>
            <a:off x="5293968" y="203835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19" name="Espace réservé du texte 16">
            <a:extLst>
              <a:ext uri="{FF2B5EF4-FFF2-40B4-BE49-F238E27FC236}">
                <a16:creationId xmlns:a16="http://schemas.microsoft.com/office/drawing/2014/main" id="{311F801E-D45A-02E4-9E28-CD3C4313BE4D}"/>
              </a:ext>
            </a:extLst>
          </p:cNvPr>
          <p:cNvSpPr>
            <a:spLocks noGrp="1"/>
          </p:cNvSpPr>
          <p:nvPr>
            <p:ph type="body" sz="quarter" idx="14"/>
          </p:nvPr>
        </p:nvSpPr>
        <p:spPr>
          <a:xfrm>
            <a:off x="5293583" y="229903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0" name="Rectangle 19">
            <a:extLst>
              <a:ext uri="{FF2B5EF4-FFF2-40B4-BE49-F238E27FC236}">
                <a16:creationId xmlns:a16="http://schemas.microsoft.com/office/drawing/2014/main" id="{09D73A77-370D-02C0-0D7B-B6567BA981F5}"/>
              </a:ext>
            </a:extLst>
          </p:cNvPr>
          <p:cNvSpPr/>
          <p:nvPr userDrawn="1"/>
        </p:nvSpPr>
        <p:spPr>
          <a:xfrm>
            <a:off x="5293968" y="3068671"/>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1" name="Espace réservé du texte 16">
            <a:extLst>
              <a:ext uri="{FF2B5EF4-FFF2-40B4-BE49-F238E27FC236}">
                <a16:creationId xmlns:a16="http://schemas.microsoft.com/office/drawing/2014/main" id="{4C157C0E-BB37-F28B-730D-247494F31AA6}"/>
              </a:ext>
            </a:extLst>
          </p:cNvPr>
          <p:cNvSpPr>
            <a:spLocks noGrp="1"/>
          </p:cNvSpPr>
          <p:nvPr>
            <p:ph type="body" sz="quarter" idx="15"/>
          </p:nvPr>
        </p:nvSpPr>
        <p:spPr>
          <a:xfrm>
            <a:off x="5293583" y="3329352"/>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2" name="Rectangle 21">
            <a:extLst>
              <a:ext uri="{FF2B5EF4-FFF2-40B4-BE49-F238E27FC236}">
                <a16:creationId xmlns:a16="http://schemas.microsoft.com/office/drawing/2014/main" id="{6A24CC2D-32DA-E919-E69D-1E2B7307C274}"/>
              </a:ext>
            </a:extLst>
          </p:cNvPr>
          <p:cNvSpPr/>
          <p:nvPr userDrawn="1"/>
        </p:nvSpPr>
        <p:spPr>
          <a:xfrm>
            <a:off x="5293968" y="4116429"/>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3" name="Espace réservé du texte 16">
            <a:extLst>
              <a:ext uri="{FF2B5EF4-FFF2-40B4-BE49-F238E27FC236}">
                <a16:creationId xmlns:a16="http://schemas.microsoft.com/office/drawing/2014/main" id="{FCC61E3C-7E06-D06C-1B5A-D3CF5183BC62}"/>
              </a:ext>
            </a:extLst>
          </p:cNvPr>
          <p:cNvSpPr>
            <a:spLocks noGrp="1"/>
          </p:cNvSpPr>
          <p:nvPr>
            <p:ph type="body" sz="quarter" idx="16"/>
          </p:nvPr>
        </p:nvSpPr>
        <p:spPr>
          <a:xfrm>
            <a:off x="5293583" y="4377110"/>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6" name="Rectangle 25">
            <a:extLst>
              <a:ext uri="{FF2B5EF4-FFF2-40B4-BE49-F238E27FC236}">
                <a16:creationId xmlns:a16="http://schemas.microsoft.com/office/drawing/2014/main" id="{EEF5D403-C3A1-96C1-0143-031019B8D9DD}"/>
              </a:ext>
            </a:extLst>
          </p:cNvPr>
          <p:cNvSpPr/>
          <p:nvPr userDrawn="1"/>
        </p:nvSpPr>
        <p:spPr>
          <a:xfrm>
            <a:off x="235994" y="3811835"/>
            <a:ext cx="916038" cy="925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A5BA2F52-80F8-9A21-B5D8-68C0B88A1B38}"/>
              </a:ext>
            </a:extLst>
          </p:cNvPr>
          <p:cNvSpPr/>
          <p:nvPr userDrawn="1"/>
        </p:nvSpPr>
        <p:spPr>
          <a:xfrm>
            <a:off x="5293583" y="993115"/>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6" name="Espace réservé du texte 16">
            <a:extLst>
              <a:ext uri="{FF2B5EF4-FFF2-40B4-BE49-F238E27FC236}">
                <a16:creationId xmlns:a16="http://schemas.microsoft.com/office/drawing/2014/main" id="{C0968308-47BE-8911-B3F8-07FE2CDA06F6}"/>
              </a:ext>
            </a:extLst>
          </p:cNvPr>
          <p:cNvSpPr>
            <a:spLocks noGrp="1"/>
          </p:cNvSpPr>
          <p:nvPr>
            <p:ph type="body" sz="quarter" idx="17"/>
          </p:nvPr>
        </p:nvSpPr>
        <p:spPr>
          <a:xfrm>
            <a:off x="5293198" y="1253796"/>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8" name="Rectangle 7">
            <a:extLst>
              <a:ext uri="{FF2B5EF4-FFF2-40B4-BE49-F238E27FC236}">
                <a16:creationId xmlns:a16="http://schemas.microsoft.com/office/drawing/2014/main" id="{A1620939-B83C-2800-768A-6B9C2E76B5A3}"/>
              </a:ext>
            </a:extLst>
          </p:cNvPr>
          <p:cNvSpPr/>
          <p:nvPr userDrawn="1"/>
        </p:nvSpPr>
        <p:spPr>
          <a:xfrm>
            <a:off x="5293198" y="516418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9" name="Espace réservé du texte 16">
            <a:extLst>
              <a:ext uri="{FF2B5EF4-FFF2-40B4-BE49-F238E27FC236}">
                <a16:creationId xmlns:a16="http://schemas.microsoft.com/office/drawing/2014/main" id="{4152D3FA-0D5C-8324-939C-2EB4EC6C8466}"/>
              </a:ext>
            </a:extLst>
          </p:cNvPr>
          <p:cNvSpPr>
            <a:spLocks noGrp="1"/>
          </p:cNvSpPr>
          <p:nvPr>
            <p:ph type="body" sz="quarter" idx="18"/>
          </p:nvPr>
        </p:nvSpPr>
        <p:spPr>
          <a:xfrm>
            <a:off x="5292813" y="542486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Tree>
    <p:extLst>
      <p:ext uri="{BB962C8B-B14F-4D97-AF65-F5344CB8AC3E}">
        <p14:creationId xmlns:p14="http://schemas.microsoft.com/office/powerpoint/2010/main" val="85196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B93F306-9197-44F1-937F-B5D6FCC0852C}"/>
              </a:ext>
            </a:extLst>
          </p:cNvPr>
          <p:cNvSpPr>
            <a:spLocks noGrp="1"/>
          </p:cNvSpPr>
          <p:nvPr>
            <p:ph type="ctrTitle" hasCustomPrompt="1"/>
          </p:nvPr>
        </p:nvSpPr>
        <p:spPr>
          <a:xfrm>
            <a:off x="426788" y="717768"/>
            <a:ext cx="7998588" cy="408838"/>
          </a:xfrm>
          <a:prstGeom prst="rect">
            <a:avLst/>
          </a:prstGeom>
        </p:spPr>
        <p:txBody>
          <a:bodyPr>
            <a:normAutofit/>
          </a:bodyPr>
          <a:lstStyle>
            <a:lvl1pPr algn="l">
              <a:defRPr sz="2400" b="1" cap="all" baseline="0">
                <a:solidFill>
                  <a:srgbClr val="D02E26"/>
                </a:solidFill>
                <a:latin typeface="Inter" panose="02000503000000020004" pitchFamily="2" charset="0"/>
                <a:ea typeface="Inter" panose="02000503000000020004" pitchFamily="2" charset="0"/>
                <a:cs typeface="Inter" panose="02000503000000020004" pitchFamily="2" charset="0"/>
              </a:defRPr>
            </a:lvl1pPr>
          </a:lstStyle>
          <a:p>
            <a:r>
              <a:rPr lang="fr-FR"/>
              <a:t>TITRE DE LA PAGE </a:t>
            </a:r>
          </a:p>
        </p:txBody>
      </p:sp>
      <p:sp>
        <p:nvSpPr>
          <p:cNvPr id="2" name="Rectangle 1">
            <a:extLst>
              <a:ext uri="{FF2B5EF4-FFF2-40B4-BE49-F238E27FC236}">
                <a16:creationId xmlns:a16="http://schemas.microsoft.com/office/drawing/2014/main" id="{878FE8F1-AE81-0E01-6CF1-6ED1F1E4C846}"/>
              </a:ext>
            </a:extLst>
          </p:cNvPr>
          <p:cNvSpPr/>
          <p:nvPr userDrawn="1"/>
        </p:nvSpPr>
        <p:spPr>
          <a:xfrm>
            <a:off x="4572000" y="2830749"/>
            <a:ext cx="4572000" cy="40272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70399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3C778-714C-4935-93CB-1E10868CB82F}"/>
              </a:ext>
            </a:extLst>
          </p:cNvPr>
          <p:cNvSpPr/>
          <p:nvPr userDrawn="1"/>
        </p:nvSpPr>
        <p:spPr>
          <a:xfrm>
            <a:off x="0" y="0"/>
            <a:ext cx="9144000" cy="6858000"/>
          </a:xfrm>
          <a:prstGeom prst="rect">
            <a:avLst/>
          </a:prstGeom>
          <a:solidFill>
            <a:srgbClr val="001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a:extLst>
              <a:ext uri="{FF2B5EF4-FFF2-40B4-BE49-F238E27FC236}">
                <a16:creationId xmlns:a16="http://schemas.microsoft.com/office/drawing/2014/main" id="{64D9D776-7684-45E7-80B3-541B0DDD5B30}"/>
              </a:ext>
            </a:extLst>
          </p:cNvPr>
          <p:cNvSpPr>
            <a:spLocks noGrp="1"/>
          </p:cNvSpPr>
          <p:nvPr>
            <p:ph type="title" hasCustomPrompt="1"/>
          </p:nvPr>
        </p:nvSpPr>
        <p:spPr>
          <a:xfrm>
            <a:off x="1236250" y="3276772"/>
            <a:ext cx="3192531" cy="523220"/>
          </a:xfrm>
          <a:prstGeom prst="rect">
            <a:avLst/>
          </a:prstGeom>
        </p:spPr>
        <p:txBody>
          <a:bodyPr wrap="square" anchor="ctr" anchorCtr="0">
            <a:spAutoFit/>
          </a:bodyPr>
          <a:lstStyle>
            <a:lvl1pPr algn="l">
              <a:defRPr sz="2800" b="1" cap="all" baseline="0">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Sous-partie</a:t>
            </a:r>
          </a:p>
        </p:txBody>
      </p:sp>
      <p:cxnSp>
        <p:nvCxnSpPr>
          <p:cNvPr id="4" name="Connecteur droit 3">
            <a:extLst>
              <a:ext uri="{FF2B5EF4-FFF2-40B4-BE49-F238E27FC236}">
                <a16:creationId xmlns:a16="http://schemas.microsoft.com/office/drawing/2014/main" id="{20C138D1-2928-4D5B-B384-F20ED7E24D5D}"/>
              </a:ext>
            </a:extLst>
          </p:cNvPr>
          <p:cNvCxnSpPr>
            <a:cxnSpLocks/>
          </p:cNvCxnSpPr>
          <p:nvPr userDrawn="1"/>
        </p:nvCxnSpPr>
        <p:spPr>
          <a:xfrm>
            <a:off x="4572000" y="2552136"/>
            <a:ext cx="0" cy="1972492"/>
          </a:xfrm>
          <a:prstGeom prst="line">
            <a:avLst/>
          </a:prstGeom>
          <a:ln>
            <a:solidFill>
              <a:schemeClr val="bg1"/>
            </a:solidFill>
          </a:ln>
          <a:effectLst/>
        </p:spPr>
        <p:style>
          <a:lnRef idx="2">
            <a:schemeClr val="dk1"/>
          </a:lnRef>
          <a:fillRef idx="0">
            <a:schemeClr val="dk1"/>
          </a:fillRef>
          <a:effectRef idx="1">
            <a:schemeClr val="dk1"/>
          </a:effectRef>
          <a:fontRef idx="minor">
            <a:schemeClr val="tx1"/>
          </a:fontRef>
        </p:style>
      </p:cxnSp>
      <p:sp>
        <p:nvSpPr>
          <p:cNvPr id="5" name="Espace réservé du texte 20">
            <a:extLst>
              <a:ext uri="{FF2B5EF4-FFF2-40B4-BE49-F238E27FC236}">
                <a16:creationId xmlns:a16="http://schemas.microsoft.com/office/drawing/2014/main" id="{7C51083D-1C8B-410E-AA59-4B8BF6B29F85}"/>
              </a:ext>
            </a:extLst>
          </p:cNvPr>
          <p:cNvSpPr>
            <a:spLocks noGrp="1"/>
          </p:cNvSpPr>
          <p:nvPr>
            <p:ph type="body" sz="quarter" idx="12" hasCustomPrompt="1"/>
          </p:nvPr>
        </p:nvSpPr>
        <p:spPr>
          <a:xfrm>
            <a:off x="235995" y="3276772"/>
            <a:ext cx="916038" cy="523220"/>
          </a:xfrm>
          <a:prstGeom prst="rect">
            <a:avLst/>
          </a:prstGeom>
        </p:spPr>
        <p:txBody>
          <a:bodyPr wrap="square" anchor="ctr">
            <a:spAutoFit/>
          </a:bodyPr>
          <a:lstStyle>
            <a:lvl1pPr marL="0" indent="0" algn="ctr">
              <a:buNone/>
              <a:defRPr sz="28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3" name="Rectangle 2">
            <a:extLst>
              <a:ext uri="{FF2B5EF4-FFF2-40B4-BE49-F238E27FC236}">
                <a16:creationId xmlns:a16="http://schemas.microsoft.com/office/drawing/2014/main" id="{4617C8F1-DFA4-19B3-7CFE-7CB0C2106911}"/>
              </a:ext>
            </a:extLst>
          </p:cNvPr>
          <p:cNvSpPr/>
          <p:nvPr userDrawn="1"/>
        </p:nvSpPr>
        <p:spPr>
          <a:xfrm>
            <a:off x="5275485" y="373575"/>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17" name="Espace réservé du texte 16">
            <a:extLst>
              <a:ext uri="{FF2B5EF4-FFF2-40B4-BE49-F238E27FC236}">
                <a16:creationId xmlns:a16="http://schemas.microsoft.com/office/drawing/2014/main" id="{62F90CCC-0843-2E7C-21F2-B28542F2DE40}"/>
              </a:ext>
            </a:extLst>
          </p:cNvPr>
          <p:cNvSpPr>
            <a:spLocks noGrp="1"/>
          </p:cNvSpPr>
          <p:nvPr>
            <p:ph type="body" sz="quarter" idx="13"/>
          </p:nvPr>
        </p:nvSpPr>
        <p:spPr>
          <a:xfrm>
            <a:off x="5275100" y="634256"/>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8" name="Rectangle 17">
            <a:extLst>
              <a:ext uri="{FF2B5EF4-FFF2-40B4-BE49-F238E27FC236}">
                <a16:creationId xmlns:a16="http://schemas.microsoft.com/office/drawing/2014/main" id="{DCA02121-8E8A-3CFA-F06F-770D92D33463}"/>
              </a:ext>
            </a:extLst>
          </p:cNvPr>
          <p:cNvSpPr/>
          <p:nvPr userDrawn="1"/>
        </p:nvSpPr>
        <p:spPr>
          <a:xfrm>
            <a:off x="5275485" y="1412613"/>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19" name="Espace réservé du texte 16">
            <a:extLst>
              <a:ext uri="{FF2B5EF4-FFF2-40B4-BE49-F238E27FC236}">
                <a16:creationId xmlns:a16="http://schemas.microsoft.com/office/drawing/2014/main" id="{311F801E-D45A-02E4-9E28-CD3C4313BE4D}"/>
              </a:ext>
            </a:extLst>
          </p:cNvPr>
          <p:cNvSpPr>
            <a:spLocks noGrp="1"/>
          </p:cNvSpPr>
          <p:nvPr>
            <p:ph type="body" sz="quarter" idx="14"/>
          </p:nvPr>
        </p:nvSpPr>
        <p:spPr>
          <a:xfrm>
            <a:off x="5275100" y="1673294"/>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0" name="Rectangle 19">
            <a:extLst>
              <a:ext uri="{FF2B5EF4-FFF2-40B4-BE49-F238E27FC236}">
                <a16:creationId xmlns:a16="http://schemas.microsoft.com/office/drawing/2014/main" id="{09D73A77-370D-02C0-0D7B-B6567BA981F5}"/>
              </a:ext>
            </a:extLst>
          </p:cNvPr>
          <p:cNvSpPr/>
          <p:nvPr userDrawn="1"/>
        </p:nvSpPr>
        <p:spPr>
          <a:xfrm>
            <a:off x="5275485" y="2442928"/>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1" name="Espace réservé du texte 16">
            <a:extLst>
              <a:ext uri="{FF2B5EF4-FFF2-40B4-BE49-F238E27FC236}">
                <a16:creationId xmlns:a16="http://schemas.microsoft.com/office/drawing/2014/main" id="{4C157C0E-BB37-F28B-730D-247494F31AA6}"/>
              </a:ext>
            </a:extLst>
          </p:cNvPr>
          <p:cNvSpPr>
            <a:spLocks noGrp="1"/>
          </p:cNvSpPr>
          <p:nvPr>
            <p:ph type="body" sz="quarter" idx="15"/>
          </p:nvPr>
        </p:nvSpPr>
        <p:spPr>
          <a:xfrm>
            <a:off x="5275100" y="2703609"/>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2" name="Rectangle 21">
            <a:extLst>
              <a:ext uri="{FF2B5EF4-FFF2-40B4-BE49-F238E27FC236}">
                <a16:creationId xmlns:a16="http://schemas.microsoft.com/office/drawing/2014/main" id="{6A24CC2D-32DA-E919-E69D-1E2B7307C274}"/>
              </a:ext>
            </a:extLst>
          </p:cNvPr>
          <p:cNvSpPr/>
          <p:nvPr userDrawn="1"/>
        </p:nvSpPr>
        <p:spPr>
          <a:xfrm>
            <a:off x="5275485" y="349068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3" name="Espace réservé du texte 16">
            <a:extLst>
              <a:ext uri="{FF2B5EF4-FFF2-40B4-BE49-F238E27FC236}">
                <a16:creationId xmlns:a16="http://schemas.microsoft.com/office/drawing/2014/main" id="{FCC61E3C-7E06-D06C-1B5A-D3CF5183BC62}"/>
              </a:ext>
            </a:extLst>
          </p:cNvPr>
          <p:cNvSpPr>
            <a:spLocks noGrp="1"/>
          </p:cNvSpPr>
          <p:nvPr>
            <p:ph type="body" sz="quarter" idx="16"/>
          </p:nvPr>
        </p:nvSpPr>
        <p:spPr>
          <a:xfrm>
            <a:off x="5275100" y="375136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4" name="Rectangle 23">
            <a:extLst>
              <a:ext uri="{FF2B5EF4-FFF2-40B4-BE49-F238E27FC236}">
                <a16:creationId xmlns:a16="http://schemas.microsoft.com/office/drawing/2014/main" id="{05B781D4-CCC5-7F46-6DF6-750B75A08D9F}"/>
              </a:ext>
            </a:extLst>
          </p:cNvPr>
          <p:cNvSpPr/>
          <p:nvPr userDrawn="1"/>
        </p:nvSpPr>
        <p:spPr>
          <a:xfrm>
            <a:off x="5275485" y="4529721"/>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25" name="Espace réservé du texte 16">
            <a:extLst>
              <a:ext uri="{FF2B5EF4-FFF2-40B4-BE49-F238E27FC236}">
                <a16:creationId xmlns:a16="http://schemas.microsoft.com/office/drawing/2014/main" id="{17EBBE32-BE82-4F58-8709-257007A5E93C}"/>
              </a:ext>
            </a:extLst>
          </p:cNvPr>
          <p:cNvSpPr>
            <a:spLocks noGrp="1"/>
          </p:cNvSpPr>
          <p:nvPr>
            <p:ph type="body" sz="quarter" idx="17"/>
          </p:nvPr>
        </p:nvSpPr>
        <p:spPr>
          <a:xfrm>
            <a:off x="5275100" y="4790402"/>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26" name="Rectangle 25">
            <a:extLst>
              <a:ext uri="{FF2B5EF4-FFF2-40B4-BE49-F238E27FC236}">
                <a16:creationId xmlns:a16="http://schemas.microsoft.com/office/drawing/2014/main" id="{EEF5D403-C3A1-96C1-0143-031019B8D9DD}"/>
              </a:ext>
            </a:extLst>
          </p:cNvPr>
          <p:cNvSpPr/>
          <p:nvPr userDrawn="1"/>
        </p:nvSpPr>
        <p:spPr>
          <a:xfrm>
            <a:off x="235994" y="3811835"/>
            <a:ext cx="916038" cy="9253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19BF73C4-F2D7-2EF2-870C-795E1F47BA3F}"/>
              </a:ext>
            </a:extLst>
          </p:cNvPr>
          <p:cNvSpPr/>
          <p:nvPr userDrawn="1"/>
        </p:nvSpPr>
        <p:spPr>
          <a:xfrm>
            <a:off x="5275100" y="5554146"/>
            <a:ext cx="2840855" cy="930279"/>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fr-FR" sz="1000">
              <a:solidFill>
                <a:srgbClr val="002C6E"/>
              </a:solidFill>
              <a:latin typeface="Inter" panose="02000503000000020004" pitchFamily="2" charset="0"/>
            </a:endParaRPr>
          </a:p>
        </p:txBody>
      </p:sp>
      <p:sp>
        <p:nvSpPr>
          <p:cNvPr id="8" name="Espace réservé du texte 16">
            <a:extLst>
              <a:ext uri="{FF2B5EF4-FFF2-40B4-BE49-F238E27FC236}">
                <a16:creationId xmlns:a16="http://schemas.microsoft.com/office/drawing/2014/main" id="{4321B993-F105-C8DE-2A06-C3AD5F670283}"/>
              </a:ext>
            </a:extLst>
          </p:cNvPr>
          <p:cNvSpPr>
            <a:spLocks noGrp="1"/>
          </p:cNvSpPr>
          <p:nvPr>
            <p:ph type="body" sz="quarter" idx="18"/>
          </p:nvPr>
        </p:nvSpPr>
        <p:spPr>
          <a:xfrm>
            <a:off x="5274715" y="5814827"/>
            <a:ext cx="2841625" cy="408916"/>
          </a:xfrm>
          <a:prstGeom prst="rect">
            <a:avLst/>
          </a:prstGeom>
        </p:spPr>
        <p:txBody>
          <a:bodyPr anchor="ctr"/>
          <a:lstStyle>
            <a:lvl1pPr marL="0" indent="0" algn="ctr">
              <a:buNone/>
              <a:defRPr sz="1200" b="1">
                <a:solidFill>
                  <a:schemeClr val="bg1"/>
                </a:solidFill>
                <a:latin typeface="Inter" panose="02000503000000020004" pitchFamily="2" charset="0"/>
                <a:ea typeface="Inter" panose="02000503000000020004" pitchFamily="2" charset="0"/>
              </a:defRPr>
            </a:lvl1pPr>
            <a:lvl2pPr>
              <a:defRPr sz="1200" b="1">
                <a:solidFill>
                  <a:schemeClr val="bg1"/>
                </a:solidFill>
                <a:latin typeface="Inter" panose="02000503000000020004" pitchFamily="2" charset="0"/>
                <a:ea typeface="Inter" panose="02000503000000020004" pitchFamily="2" charset="0"/>
              </a:defRPr>
            </a:lvl2pPr>
            <a:lvl3pPr>
              <a:defRPr sz="1200" b="1">
                <a:solidFill>
                  <a:schemeClr val="bg1"/>
                </a:solidFill>
                <a:latin typeface="Inter" panose="02000503000000020004" pitchFamily="2" charset="0"/>
                <a:ea typeface="Inter" panose="02000503000000020004" pitchFamily="2" charset="0"/>
              </a:defRPr>
            </a:lvl3pPr>
            <a:lvl4pPr>
              <a:defRPr sz="1200" b="1">
                <a:solidFill>
                  <a:schemeClr val="bg1"/>
                </a:solidFill>
                <a:latin typeface="Inter" panose="02000503000000020004" pitchFamily="2" charset="0"/>
                <a:ea typeface="Inter" panose="02000503000000020004" pitchFamily="2" charset="0"/>
              </a:defRPr>
            </a:lvl4pPr>
            <a:lvl5pPr>
              <a:defRPr sz="1200" b="1">
                <a:solidFill>
                  <a:schemeClr val="bg1"/>
                </a:solidFill>
                <a:latin typeface="Inter" panose="02000503000000020004" pitchFamily="2" charset="0"/>
                <a:ea typeface="Inter" panose="02000503000000020004" pitchFamily="2" charset="0"/>
              </a:defRPr>
            </a:lvl5pPr>
          </a:lstStyle>
          <a:p>
            <a:pPr lvl="0"/>
            <a:r>
              <a:rPr lang="fr-FR"/>
              <a:t>Cliquez pour modifier les styles du texte du masque</a:t>
            </a:r>
          </a:p>
        </p:txBody>
      </p:sp>
    </p:spTree>
    <p:extLst>
      <p:ext uri="{BB962C8B-B14F-4D97-AF65-F5344CB8AC3E}">
        <p14:creationId xmlns:p14="http://schemas.microsoft.com/office/powerpoint/2010/main" val="2516977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 - message">
    <p:spTree>
      <p:nvGrpSpPr>
        <p:cNvPr id="1" name=""/>
        <p:cNvGrpSpPr/>
        <p:nvPr/>
      </p:nvGrpSpPr>
      <p:grpSpPr>
        <a:xfrm>
          <a:off x="0" y="0"/>
          <a:ext cx="0" cy="0"/>
          <a:chOff x="0" y="0"/>
          <a:chExt cx="0" cy="0"/>
        </a:xfrm>
      </p:grpSpPr>
      <p:pic>
        <p:nvPicPr>
          <p:cNvPr id="4" name="Image 3" descr="CREA01_FFME_POWERPOINT_FOND_DER-05.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53"/>
            <a:ext cx="9144000" cy="6857451"/>
          </a:xfrm>
          <a:prstGeom prst="rect">
            <a:avLst/>
          </a:prstGeom>
        </p:spPr>
      </p:pic>
      <p:sp>
        <p:nvSpPr>
          <p:cNvPr id="14" name="Titre 1"/>
          <p:cNvSpPr>
            <a:spLocks noGrp="1"/>
          </p:cNvSpPr>
          <p:nvPr>
            <p:ph type="ctrTitle" hasCustomPrompt="1"/>
          </p:nvPr>
        </p:nvSpPr>
        <p:spPr>
          <a:xfrm>
            <a:off x="2112267" y="2726266"/>
            <a:ext cx="4737100" cy="911514"/>
          </a:xfrm>
          <a:prstGeom prst="rect">
            <a:avLst/>
          </a:prstGeom>
        </p:spPr>
        <p:txBody>
          <a:bodyPr>
            <a:noAutofit/>
          </a:bodyPr>
          <a:lstStyle>
            <a:lvl1pPr algn="ctr">
              <a:defRPr sz="24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a:t>MESSAGE DE FIN DE PRESENTATION</a:t>
            </a:r>
          </a:p>
        </p:txBody>
      </p:sp>
    </p:spTree>
    <p:extLst>
      <p:ext uri="{BB962C8B-B14F-4D97-AF65-F5344CB8AC3E}">
        <p14:creationId xmlns:p14="http://schemas.microsoft.com/office/powerpoint/2010/main" val="494396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pic>
        <p:nvPicPr>
          <p:cNvPr id="3" name="Image 2" descr="Une image contenant parapluie, accessoire&#10;&#10;Description générée automatiquement">
            <a:extLst>
              <a:ext uri="{FF2B5EF4-FFF2-40B4-BE49-F238E27FC236}">
                <a16:creationId xmlns:a16="http://schemas.microsoft.com/office/drawing/2014/main" id="{9526C8E1-5DA1-3D62-76AC-2BC5B57CEA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2" name="Groupe 1">
            <a:extLst>
              <a:ext uri="{FF2B5EF4-FFF2-40B4-BE49-F238E27FC236}">
                <a16:creationId xmlns:a16="http://schemas.microsoft.com/office/drawing/2014/main" id="{4137A291-FEDD-AE39-CE44-576A31519281}"/>
              </a:ext>
            </a:extLst>
          </p:cNvPr>
          <p:cNvGrpSpPr/>
          <p:nvPr userDrawn="1"/>
        </p:nvGrpSpPr>
        <p:grpSpPr>
          <a:xfrm>
            <a:off x="1292848" y="1149318"/>
            <a:ext cx="7449997" cy="775197"/>
            <a:chOff x="1292848" y="1149318"/>
            <a:chExt cx="7449997" cy="775197"/>
          </a:xfrm>
        </p:grpSpPr>
        <p:sp>
          <p:nvSpPr>
            <p:cNvPr id="4" name="Triangle isocèle 3">
              <a:extLst>
                <a:ext uri="{FF2B5EF4-FFF2-40B4-BE49-F238E27FC236}">
                  <a16:creationId xmlns:a16="http://schemas.microsoft.com/office/drawing/2014/main" id="{510B299A-B40A-8E02-0697-761A9E0151CC}"/>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a:extLst>
                <a:ext uri="{FF2B5EF4-FFF2-40B4-BE49-F238E27FC236}">
                  <a16:creationId xmlns:a16="http://schemas.microsoft.com/office/drawing/2014/main" id="{0C06129B-938A-FA46-427A-2B336BAA0A52}"/>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extLst>
                <a:ext uri="{FF2B5EF4-FFF2-40B4-BE49-F238E27FC236}">
                  <a16:creationId xmlns:a16="http://schemas.microsoft.com/office/drawing/2014/main" id="{988A182F-0A67-7AFA-4611-0C028C2D42E2}"/>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9F857FF1-4456-1967-2065-8088E1ECAE5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DDD0EFB4-9639-598B-3B96-61E2C4DFAA2C}"/>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CB73BFDF-A515-2F99-6ABD-04D39358552E}"/>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extLst>
                <a:ext uri="{FF2B5EF4-FFF2-40B4-BE49-F238E27FC236}">
                  <a16:creationId xmlns:a16="http://schemas.microsoft.com/office/drawing/2014/main" id="{2C628A1B-69C8-6583-FF55-1F325B9FC545}"/>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Triangle isocèle 11">
            <a:extLst>
              <a:ext uri="{FF2B5EF4-FFF2-40B4-BE49-F238E27FC236}">
                <a16:creationId xmlns:a16="http://schemas.microsoft.com/office/drawing/2014/main" id="{036E6FC5-EE2D-5DF1-8276-FC3D844847FA}"/>
              </a:ext>
            </a:extLst>
          </p:cNvPr>
          <p:cNvSpPr/>
          <p:nvPr userDrawn="1"/>
        </p:nvSpPr>
        <p:spPr>
          <a:xfrm>
            <a:off x="4155080" y="12297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5F2AD7F6-BF3F-F1FD-668A-EDF5F07429DB}"/>
              </a:ext>
            </a:extLst>
          </p:cNvPr>
          <p:cNvSpPr>
            <a:spLocks noGrp="1"/>
          </p:cNvSpPr>
          <p:nvPr userDrawn="1">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6" name="Espace réservé du texte 4">
            <a:extLst>
              <a:ext uri="{FF2B5EF4-FFF2-40B4-BE49-F238E27FC236}">
                <a16:creationId xmlns:a16="http://schemas.microsoft.com/office/drawing/2014/main" id="{9A2B9AA6-3B64-035C-315A-C458FD94DBBD}"/>
              </a:ext>
            </a:extLst>
          </p:cNvPr>
          <p:cNvSpPr>
            <a:spLocks noGrp="1"/>
          </p:cNvSpPr>
          <p:nvPr userDrawn="1">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7" name="Espace réservé du texte 4">
            <a:extLst>
              <a:ext uri="{FF2B5EF4-FFF2-40B4-BE49-F238E27FC236}">
                <a16:creationId xmlns:a16="http://schemas.microsoft.com/office/drawing/2014/main" id="{C40EF776-32F4-E182-8D02-FC57734F128D}"/>
              </a:ext>
            </a:extLst>
          </p:cNvPr>
          <p:cNvSpPr>
            <a:spLocks noGrp="1"/>
          </p:cNvSpPr>
          <p:nvPr userDrawn="1">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4" name="Triangle isocèle 13">
            <a:extLst>
              <a:ext uri="{FF2B5EF4-FFF2-40B4-BE49-F238E27FC236}">
                <a16:creationId xmlns:a16="http://schemas.microsoft.com/office/drawing/2014/main" id="{177414CA-FEC8-BC24-5F06-43E680E52E92}"/>
              </a:ext>
            </a:extLst>
          </p:cNvPr>
          <p:cNvSpPr/>
          <p:nvPr userDrawn="1"/>
        </p:nvSpPr>
        <p:spPr>
          <a:xfrm>
            <a:off x="2720418" y="13015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B1CC0E1-2BB2-D51C-CFDB-D10D31DD246C}"/>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28836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1_Disposition personnalisée">
    <p:spTree>
      <p:nvGrpSpPr>
        <p:cNvPr id="1" name=""/>
        <p:cNvGrpSpPr/>
        <p:nvPr/>
      </p:nvGrpSpPr>
      <p:grpSpPr>
        <a:xfrm>
          <a:off x="0" y="0"/>
          <a:ext cx="0" cy="0"/>
          <a:chOff x="0" y="0"/>
          <a:chExt cx="0" cy="0"/>
        </a:xfrm>
      </p:grpSpPr>
      <p:pic>
        <p:nvPicPr>
          <p:cNvPr id="3" name="Image 2" descr="Une image contenant parapluie, accessoire&#10;&#10;Description générée automatiquement">
            <a:extLst>
              <a:ext uri="{FF2B5EF4-FFF2-40B4-BE49-F238E27FC236}">
                <a16:creationId xmlns:a16="http://schemas.microsoft.com/office/drawing/2014/main" id="{9526C8E1-5DA1-3D62-76AC-2BC5B57CEA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10" name="Groupe 9">
            <a:extLst>
              <a:ext uri="{FF2B5EF4-FFF2-40B4-BE49-F238E27FC236}">
                <a16:creationId xmlns:a16="http://schemas.microsoft.com/office/drawing/2014/main" id="{A6C7B916-BC1A-3939-1380-FAE05B3FED0D}"/>
              </a:ext>
            </a:extLst>
          </p:cNvPr>
          <p:cNvGrpSpPr/>
          <p:nvPr userDrawn="1"/>
        </p:nvGrpSpPr>
        <p:grpSpPr>
          <a:xfrm>
            <a:off x="1292848" y="1149318"/>
            <a:ext cx="7449997" cy="775197"/>
            <a:chOff x="1292848" y="1149318"/>
            <a:chExt cx="7449997" cy="775197"/>
          </a:xfrm>
        </p:grpSpPr>
        <p:sp>
          <p:nvSpPr>
            <p:cNvPr id="11" name="Triangle isocèle 10">
              <a:extLst>
                <a:ext uri="{FF2B5EF4-FFF2-40B4-BE49-F238E27FC236}">
                  <a16:creationId xmlns:a16="http://schemas.microsoft.com/office/drawing/2014/main" id="{99A5FD2D-486A-3CD6-67D0-9D5047B4ADCA}"/>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E0D8A8E8-F4CE-2CA8-29E6-34FA9CCA316A}"/>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extLst>
                <a:ext uri="{FF2B5EF4-FFF2-40B4-BE49-F238E27FC236}">
                  <a16:creationId xmlns:a16="http://schemas.microsoft.com/office/drawing/2014/main" id="{31F0623D-CF8E-5559-7B1A-C2803DDC6BC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riangle isocèle 16">
              <a:extLst>
                <a:ext uri="{FF2B5EF4-FFF2-40B4-BE49-F238E27FC236}">
                  <a16:creationId xmlns:a16="http://schemas.microsoft.com/office/drawing/2014/main" id="{4C3A6815-264A-DD51-D902-54E50B66E65A}"/>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isocèle 17">
              <a:extLst>
                <a:ext uri="{FF2B5EF4-FFF2-40B4-BE49-F238E27FC236}">
                  <a16:creationId xmlns:a16="http://schemas.microsoft.com/office/drawing/2014/main" id="{A7F53D56-862D-62C4-7A65-51ED620E9B33}"/>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8E80B25E-F2EA-5EEB-A04E-20CA54ED0049}"/>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9C259C18-908A-E3F2-683F-091EE3AC9A63}"/>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Cadre 15">
            <a:extLst>
              <a:ext uri="{FF2B5EF4-FFF2-40B4-BE49-F238E27FC236}">
                <a16:creationId xmlns:a16="http://schemas.microsoft.com/office/drawing/2014/main" id="{8408B43A-CEF8-B007-276C-81C364D88D99}"/>
              </a:ext>
            </a:extLst>
          </p:cNvPr>
          <p:cNvSpPr/>
          <p:nvPr userDrawn="1"/>
        </p:nvSpPr>
        <p:spPr>
          <a:xfrm>
            <a:off x="3908974" y="2101075"/>
            <a:ext cx="1395413" cy="3333750"/>
          </a:xfrm>
          <a:prstGeom prst="fram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cs typeface="Arial"/>
              </a:rPr>
              <a:t>CLUB</a:t>
            </a:r>
            <a:endParaRPr lang="en-US"/>
          </a:p>
        </p:txBody>
      </p:sp>
      <p:sp>
        <p:nvSpPr>
          <p:cNvPr id="32" name="Rectangle 31">
            <a:extLst>
              <a:ext uri="{FF2B5EF4-FFF2-40B4-BE49-F238E27FC236}">
                <a16:creationId xmlns:a16="http://schemas.microsoft.com/office/drawing/2014/main" id="{074C041F-B84C-3D32-D745-4EC84651515F}"/>
              </a:ext>
            </a:extLst>
          </p:cNvPr>
          <p:cNvSpPr/>
          <p:nvPr userDrawn="1"/>
        </p:nvSpPr>
        <p:spPr>
          <a:xfrm>
            <a:off x="3700845" y="2392633"/>
            <a:ext cx="584136" cy="582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contenu 22">
            <a:extLst>
              <a:ext uri="{FF2B5EF4-FFF2-40B4-BE49-F238E27FC236}">
                <a16:creationId xmlns:a16="http://schemas.microsoft.com/office/drawing/2014/main" id="{597121A6-8483-B126-4ECC-E6E001A016E6}"/>
              </a:ext>
            </a:extLst>
          </p:cNvPr>
          <p:cNvSpPr>
            <a:spLocks noGrp="1"/>
          </p:cNvSpPr>
          <p:nvPr>
            <p:ph sz="quarter" idx="27"/>
          </p:nvPr>
        </p:nvSpPr>
        <p:spPr>
          <a:xfrm>
            <a:off x="3757113" y="2448783"/>
            <a:ext cx="471600" cy="470612"/>
          </a:xfrm>
          <a:prstGeom prst="rect">
            <a:avLst/>
          </a:prstGeom>
        </p:spPr>
        <p:txBody>
          <a:bodyPr/>
          <a:lstStyle>
            <a:lvl1pPr marL="0" indent="0">
              <a:buNone/>
              <a:defRPr sz="100"/>
            </a:lvl1pPr>
          </a:lstStyle>
          <a:p>
            <a:pPr lvl="0"/>
            <a:endParaRPr lang="fr-FR"/>
          </a:p>
        </p:txBody>
      </p:sp>
      <p:sp>
        <p:nvSpPr>
          <p:cNvPr id="5" name="Espace réservé du texte 4">
            <a:extLst>
              <a:ext uri="{FF2B5EF4-FFF2-40B4-BE49-F238E27FC236}">
                <a16:creationId xmlns:a16="http://schemas.microsoft.com/office/drawing/2014/main" id="{5F2AD7F6-BF3F-F1FD-668A-EDF5F07429DB}"/>
              </a:ext>
            </a:extLst>
          </p:cNvPr>
          <p:cNvSpPr>
            <a:spLocks noGrp="1"/>
          </p:cNvSpPr>
          <p:nvPr userDrawn="1">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6" name="Espace réservé du texte 4">
            <a:extLst>
              <a:ext uri="{FF2B5EF4-FFF2-40B4-BE49-F238E27FC236}">
                <a16:creationId xmlns:a16="http://schemas.microsoft.com/office/drawing/2014/main" id="{9A2B9AA6-3B64-035C-315A-C458FD94DBBD}"/>
              </a:ext>
            </a:extLst>
          </p:cNvPr>
          <p:cNvSpPr>
            <a:spLocks noGrp="1"/>
          </p:cNvSpPr>
          <p:nvPr userDrawn="1">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7" name="Espace réservé du texte 4">
            <a:extLst>
              <a:ext uri="{FF2B5EF4-FFF2-40B4-BE49-F238E27FC236}">
                <a16:creationId xmlns:a16="http://schemas.microsoft.com/office/drawing/2014/main" id="{C40EF776-32F4-E182-8D02-FC57734F128D}"/>
              </a:ext>
            </a:extLst>
          </p:cNvPr>
          <p:cNvSpPr>
            <a:spLocks noGrp="1"/>
          </p:cNvSpPr>
          <p:nvPr userDrawn="1">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24" name="Rectangle 23">
            <a:extLst>
              <a:ext uri="{FF2B5EF4-FFF2-40B4-BE49-F238E27FC236}">
                <a16:creationId xmlns:a16="http://schemas.microsoft.com/office/drawing/2014/main" id="{6B1CC0E1-2BB2-D51C-CFDB-D10D31DD246C}"/>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3">
            <a:extLst>
              <a:ext uri="{FF2B5EF4-FFF2-40B4-BE49-F238E27FC236}">
                <a16:creationId xmlns:a16="http://schemas.microsoft.com/office/drawing/2014/main" id="{AC1F3072-5F78-6D11-411E-D7EE44EF3BCC}"/>
              </a:ext>
            </a:extLst>
          </p:cNvPr>
          <p:cNvSpPr>
            <a:spLocks noGrp="1"/>
          </p:cNvSpPr>
          <p:nvPr>
            <p:ph type="body" sz="quarter" idx="16" hasCustomPrompt="1"/>
          </p:nvPr>
        </p:nvSpPr>
        <p:spPr>
          <a:xfrm>
            <a:off x="1919785" y="2470939"/>
            <a:ext cx="1699590" cy="429532"/>
          </a:xfrm>
          <a:prstGeom prst="rect">
            <a:avLst/>
          </a:prstGeom>
          <a:solidFill>
            <a:srgbClr val="006AB4"/>
          </a:solidFill>
        </p:spPr>
        <p:txBody>
          <a:bodyPr wrap="square" anchor="ctr">
            <a:noAutofit/>
          </a:bodyPr>
          <a:lstStyle>
            <a:lvl1pPr marL="0" indent="0" algn="r"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4" name="Espace réservé du texte 3">
            <a:extLst>
              <a:ext uri="{FF2B5EF4-FFF2-40B4-BE49-F238E27FC236}">
                <a16:creationId xmlns:a16="http://schemas.microsoft.com/office/drawing/2014/main" id="{D6A53F1B-99F5-6C85-6AFF-A3797E3C3FA4}"/>
              </a:ext>
            </a:extLst>
          </p:cNvPr>
          <p:cNvSpPr>
            <a:spLocks noGrp="1"/>
          </p:cNvSpPr>
          <p:nvPr>
            <p:ph type="body" sz="quarter" idx="17" hasCustomPrompt="1"/>
          </p:nvPr>
        </p:nvSpPr>
        <p:spPr>
          <a:xfrm>
            <a:off x="1919785" y="3967039"/>
            <a:ext cx="1699590" cy="429532"/>
          </a:xfrm>
          <a:prstGeom prst="rect">
            <a:avLst/>
          </a:prstGeom>
          <a:solidFill>
            <a:srgbClr val="006AB4"/>
          </a:solidFill>
        </p:spPr>
        <p:txBody>
          <a:bodyPr wrap="square" anchor="ctr">
            <a:noAutofit/>
          </a:bodyPr>
          <a:lstStyle>
            <a:lvl1pPr marL="0" indent="0" algn="r"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8" name="Espace réservé du texte 3">
            <a:extLst>
              <a:ext uri="{FF2B5EF4-FFF2-40B4-BE49-F238E27FC236}">
                <a16:creationId xmlns:a16="http://schemas.microsoft.com/office/drawing/2014/main" id="{1B43F8DE-AC59-D663-26E4-9E28F028565A}"/>
              </a:ext>
            </a:extLst>
          </p:cNvPr>
          <p:cNvSpPr>
            <a:spLocks noGrp="1"/>
          </p:cNvSpPr>
          <p:nvPr>
            <p:ph type="body" sz="quarter" idx="18" hasCustomPrompt="1"/>
          </p:nvPr>
        </p:nvSpPr>
        <p:spPr>
          <a:xfrm>
            <a:off x="5581486" y="2999468"/>
            <a:ext cx="1703233" cy="429532"/>
          </a:xfrm>
          <a:prstGeom prst="rect">
            <a:avLst/>
          </a:prstGeom>
          <a:solidFill>
            <a:srgbClr val="006AB4"/>
          </a:solidFill>
        </p:spPr>
        <p:txBody>
          <a:bodyPr wrap="square" anchor="ctr">
            <a:no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9" name="Espace réservé du texte 3">
            <a:extLst>
              <a:ext uri="{FF2B5EF4-FFF2-40B4-BE49-F238E27FC236}">
                <a16:creationId xmlns:a16="http://schemas.microsoft.com/office/drawing/2014/main" id="{954A36FA-E3BD-50EA-4E70-CEE7EFE1A99D}"/>
              </a:ext>
            </a:extLst>
          </p:cNvPr>
          <p:cNvSpPr>
            <a:spLocks noGrp="1"/>
          </p:cNvSpPr>
          <p:nvPr>
            <p:ph type="body" sz="quarter" idx="19" hasCustomPrompt="1"/>
          </p:nvPr>
        </p:nvSpPr>
        <p:spPr>
          <a:xfrm>
            <a:off x="5581486" y="4490102"/>
            <a:ext cx="1703233" cy="429532"/>
          </a:xfrm>
          <a:prstGeom prst="rect">
            <a:avLst/>
          </a:prstGeom>
          <a:solidFill>
            <a:srgbClr val="006AB4"/>
          </a:solidFill>
        </p:spPr>
        <p:txBody>
          <a:bodyPr wrap="square" anchor="ctr">
            <a:no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21" name="Espace réservé du texte 3">
            <a:extLst>
              <a:ext uri="{FF2B5EF4-FFF2-40B4-BE49-F238E27FC236}">
                <a16:creationId xmlns:a16="http://schemas.microsoft.com/office/drawing/2014/main" id="{96C95F52-9472-92FB-D79B-3C3899C5C8B1}"/>
              </a:ext>
            </a:extLst>
          </p:cNvPr>
          <p:cNvSpPr>
            <a:spLocks noGrp="1"/>
          </p:cNvSpPr>
          <p:nvPr>
            <p:ph type="body" sz="quarter" idx="13"/>
          </p:nvPr>
        </p:nvSpPr>
        <p:spPr>
          <a:xfrm>
            <a:off x="309987" y="2970985"/>
            <a:ext cx="3312000" cy="771600"/>
          </a:xfrm>
          <a:prstGeom prst="rect">
            <a:avLst/>
          </a:prstGeom>
        </p:spPr>
        <p:txBody>
          <a:bodyPr/>
          <a:lstStyle>
            <a:lvl1pPr marL="0" indent="0" algn="r"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23" name="Espace réservé du texte 3">
            <a:extLst>
              <a:ext uri="{FF2B5EF4-FFF2-40B4-BE49-F238E27FC236}">
                <a16:creationId xmlns:a16="http://schemas.microsoft.com/office/drawing/2014/main" id="{96BCCDDD-E805-EB51-33DE-92C96DEFA111}"/>
              </a:ext>
            </a:extLst>
          </p:cNvPr>
          <p:cNvSpPr>
            <a:spLocks noGrp="1"/>
          </p:cNvSpPr>
          <p:nvPr>
            <p:ph type="body" sz="quarter" idx="24"/>
          </p:nvPr>
        </p:nvSpPr>
        <p:spPr>
          <a:xfrm>
            <a:off x="309987" y="4464780"/>
            <a:ext cx="3312000" cy="771600"/>
          </a:xfrm>
          <a:prstGeom prst="rect">
            <a:avLst/>
          </a:prstGeom>
        </p:spPr>
        <p:txBody>
          <a:bodyPr/>
          <a:lstStyle>
            <a:lvl1pPr marL="0" indent="0" algn="r"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25" name="Espace réservé du texte 3">
            <a:extLst>
              <a:ext uri="{FF2B5EF4-FFF2-40B4-BE49-F238E27FC236}">
                <a16:creationId xmlns:a16="http://schemas.microsoft.com/office/drawing/2014/main" id="{1B370BE7-6AD0-4578-45C5-DC4CEE5F6585}"/>
              </a:ext>
            </a:extLst>
          </p:cNvPr>
          <p:cNvSpPr>
            <a:spLocks noGrp="1"/>
          </p:cNvSpPr>
          <p:nvPr>
            <p:ph type="body" sz="quarter" idx="25"/>
          </p:nvPr>
        </p:nvSpPr>
        <p:spPr>
          <a:xfrm>
            <a:off x="5581487" y="3512157"/>
            <a:ext cx="3311369" cy="77160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26" name="Espace réservé du texte 3">
            <a:extLst>
              <a:ext uri="{FF2B5EF4-FFF2-40B4-BE49-F238E27FC236}">
                <a16:creationId xmlns:a16="http://schemas.microsoft.com/office/drawing/2014/main" id="{5525A519-237D-F0DC-65CF-347D0C54BCC2}"/>
              </a:ext>
            </a:extLst>
          </p:cNvPr>
          <p:cNvSpPr>
            <a:spLocks noGrp="1"/>
          </p:cNvSpPr>
          <p:nvPr>
            <p:ph type="body" sz="quarter" idx="26"/>
          </p:nvPr>
        </p:nvSpPr>
        <p:spPr>
          <a:xfrm>
            <a:off x="5581487" y="5000298"/>
            <a:ext cx="3311369" cy="77160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39" name="Rectangle 38">
            <a:extLst>
              <a:ext uri="{FF2B5EF4-FFF2-40B4-BE49-F238E27FC236}">
                <a16:creationId xmlns:a16="http://schemas.microsoft.com/office/drawing/2014/main" id="{70898E37-46FD-CF76-163A-1EC4527FCD1C}"/>
              </a:ext>
            </a:extLst>
          </p:cNvPr>
          <p:cNvSpPr/>
          <p:nvPr userDrawn="1"/>
        </p:nvSpPr>
        <p:spPr>
          <a:xfrm>
            <a:off x="3700845" y="3890382"/>
            <a:ext cx="584136" cy="582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space réservé du contenu 22">
            <a:extLst>
              <a:ext uri="{FF2B5EF4-FFF2-40B4-BE49-F238E27FC236}">
                <a16:creationId xmlns:a16="http://schemas.microsoft.com/office/drawing/2014/main" id="{8CD69E92-11BB-7CEB-75A8-54CFA047FD05}"/>
              </a:ext>
            </a:extLst>
          </p:cNvPr>
          <p:cNvSpPr>
            <a:spLocks noGrp="1"/>
          </p:cNvSpPr>
          <p:nvPr>
            <p:ph sz="quarter" idx="28"/>
          </p:nvPr>
        </p:nvSpPr>
        <p:spPr>
          <a:xfrm>
            <a:off x="3757113" y="3946532"/>
            <a:ext cx="471600" cy="470612"/>
          </a:xfrm>
          <a:prstGeom prst="rect">
            <a:avLst/>
          </a:prstGeom>
        </p:spPr>
        <p:txBody>
          <a:bodyPr/>
          <a:lstStyle>
            <a:lvl1pPr marL="0" indent="0">
              <a:buNone/>
              <a:defRPr sz="100"/>
            </a:lvl1pPr>
          </a:lstStyle>
          <a:p>
            <a:pPr lvl="0"/>
            <a:endParaRPr lang="fr-FR"/>
          </a:p>
        </p:txBody>
      </p:sp>
      <p:sp>
        <p:nvSpPr>
          <p:cNvPr id="41" name="Rectangle 40">
            <a:extLst>
              <a:ext uri="{FF2B5EF4-FFF2-40B4-BE49-F238E27FC236}">
                <a16:creationId xmlns:a16="http://schemas.microsoft.com/office/drawing/2014/main" id="{BDA03589-04FC-6CA8-1A90-AAB88AD0E525}"/>
              </a:ext>
            </a:extLst>
          </p:cNvPr>
          <p:cNvSpPr/>
          <p:nvPr userDrawn="1"/>
        </p:nvSpPr>
        <p:spPr>
          <a:xfrm>
            <a:off x="4919527" y="2924723"/>
            <a:ext cx="584136" cy="582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space réservé du contenu 22">
            <a:extLst>
              <a:ext uri="{FF2B5EF4-FFF2-40B4-BE49-F238E27FC236}">
                <a16:creationId xmlns:a16="http://schemas.microsoft.com/office/drawing/2014/main" id="{AAE5C436-7769-6060-9561-D9D8ADBB1377}"/>
              </a:ext>
            </a:extLst>
          </p:cNvPr>
          <p:cNvSpPr>
            <a:spLocks noGrp="1"/>
          </p:cNvSpPr>
          <p:nvPr>
            <p:ph sz="quarter" idx="29"/>
          </p:nvPr>
        </p:nvSpPr>
        <p:spPr>
          <a:xfrm>
            <a:off x="4975795" y="2986348"/>
            <a:ext cx="471600" cy="470612"/>
          </a:xfrm>
          <a:prstGeom prst="rect">
            <a:avLst/>
          </a:prstGeom>
        </p:spPr>
        <p:txBody>
          <a:bodyPr/>
          <a:lstStyle>
            <a:lvl1pPr marL="0" indent="0">
              <a:buNone/>
              <a:defRPr sz="100"/>
            </a:lvl1pPr>
          </a:lstStyle>
          <a:p>
            <a:pPr lvl="0"/>
            <a:endParaRPr lang="fr-FR"/>
          </a:p>
        </p:txBody>
      </p:sp>
      <p:sp>
        <p:nvSpPr>
          <p:cNvPr id="43" name="Rectangle 42">
            <a:extLst>
              <a:ext uri="{FF2B5EF4-FFF2-40B4-BE49-F238E27FC236}">
                <a16:creationId xmlns:a16="http://schemas.microsoft.com/office/drawing/2014/main" id="{AE011FC0-5D0E-4CDA-C8F6-2A4649F8FE0C}"/>
              </a:ext>
            </a:extLst>
          </p:cNvPr>
          <p:cNvSpPr/>
          <p:nvPr userDrawn="1"/>
        </p:nvSpPr>
        <p:spPr>
          <a:xfrm>
            <a:off x="4919527" y="4417144"/>
            <a:ext cx="584136" cy="582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contenu 22">
            <a:extLst>
              <a:ext uri="{FF2B5EF4-FFF2-40B4-BE49-F238E27FC236}">
                <a16:creationId xmlns:a16="http://schemas.microsoft.com/office/drawing/2014/main" id="{25588E6C-7DB3-79E2-16DC-EF424E0ED0F3}"/>
              </a:ext>
            </a:extLst>
          </p:cNvPr>
          <p:cNvSpPr>
            <a:spLocks noGrp="1"/>
          </p:cNvSpPr>
          <p:nvPr>
            <p:ph sz="quarter" idx="30"/>
          </p:nvPr>
        </p:nvSpPr>
        <p:spPr>
          <a:xfrm>
            <a:off x="4975795" y="4473294"/>
            <a:ext cx="471600" cy="470612"/>
          </a:xfrm>
          <a:prstGeom prst="rect">
            <a:avLst/>
          </a:prstGeom>
        </p:spPr>
        <p:txBody>
          <a:bodyPr/>
          <a:lstStyle>
            <a:lvl1pPr marL="0" indent="0">
              <a:buNone/>
              <a:defRPr sz="100"/>
            </a:lvl1pPr>
          </a:lstStyle>
          <a:p>
            <a:pPr lvl="0"/>
            <a:endParaRPr lang="fr-FR"/>
          </a:p>
        </p:txBody>
      </p:sp>
    </p:spTree>
    <p:extLst>
      <p:ext uri="{BB962C8B-B14F-4D97-AF65-F5344CB8AC3E}">
        <p14:creationId xmlns:p14="http://schemas.microsoft.com/office/powerpoint/2010/main" val="1528219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pic>
        <p:nvPicPr>
          <p:cNvPr id="11" name="Image 10" descr="Une image contenant parapluie, accessoire&#10;&#10;Description générée automatiquement">
            <a:extLst>
              <a:ext uri="{FF2B5EF4-FFF2-40B4-BE49-F238E27FC236}">
                <a16:creationId xmlns:a16="http://schemas.microsoft.com/office/drawing/2014/main" id="{F58432FB-D911-B05F-7C6B-8F920EACD8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2" name="Groupe 1">
            <a:extLst>
              <a:ext uri="{FF2B5EF4-FFF2-40B4-BE49-F238E27FC236}">
                <a16:creationId xmlns:a16="http://schemas.microsoft.com/office/drawing/2014/main" id="{DF2A48F4-BA86-8079-25AC-549AC442DF39}"/>
              </a:ext>
            </a:extLst>
          </p:cNvPr>
          <p:cNvGrpSpPr/>
          <p:nvPr userDrawn="1"/>
        </p:nvGrpSpPr>
        <p:grpSpPr>
          <a:xfrm>
            <a:off x="1292848" y="1149318"/>
            <a:ext cx="7449997" cy="775197"/>
            <a:chOff x="1292848" y="1149318"/>
            <a:chExt cx="7449997" cy="775197"/>
          </a:xfrm>
        </p:grpSpPr>
        <p:sp>
          <p:nvSpPr>
            <p:cNvPr id="3" name="Triangle isocèle 2">
              <a:extLst>
                <a:ext uri="{FF2B5EF4-FFF2-40B4-BE49-F238E27FC236}">
                  <a16:creationId xmlns:a16="http://schemas.microsoft.com/office/drawing/2014/main" id="{8DA59841-A772-AB41-D0FD-8C539DD0D8ED}"/>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88857C66-86DF-F492-1B28-E7E7C7D9F85E}"/>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a:extLst>
                <a:ext uri="{FF2B5EF4-FFF2-40B4-BE49-F238E27FC236}">
                  <a16:creationId xmlns:a16="http://schemas.microsoft.com/office/drawing/2014/main" id="{5A0D267E-1ABE-F3C8-9414-36FC51A80CA8}"/>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F86CCA19-0D00-F1ED-64F5-03CD22C72BC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8CEF733D-B633-E952-DCE5-93ADFF7AE366}"/>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a:extLst>
                <a:ext uri="{FF2B5EF4-FFF2-40B4-BE49-F238E27FC236}">
                  <a16:creationId xmlns:a16="http://schemas.microsoft.com/office/drawing/2014/main" id="{6C51FC3A-3F61-26C0-33DC-FD4A85F9D471}"/>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5AFC9839-1D12-048F-5BB9-1E597843695B}"/>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texte 3">
            <a:extLst>
              <a:ext uri="{FF2B5EF4-FFF2-40B4-BE49-F238E27FC236}">
                <a16:creationId xmlns:a16="http://schemas.microsoft.com/office/drawing/2014/main" id="{3226D4F2-148A-5B31-16FA-C65A77F62A33}"/>
              </a:ext>
            </a:extLst>
          </p:cNvPr>
          <p:cNvSpPr>
            <a:spLocks noGrp="1"/>
          </p:cNvSpPr>
          <p:nvPr>
            <p:ph type="body" sz="quarter" idx="13"/>
          </p:nvPr>
        </p:nvSpPr>
        <p:spPr>
          <a:xfrm>
            <a:off x="474517" y="1845454"/>
            <a:ext cx="8194967" cy="4527550"/>
          </a:xfrm>
          <a:prstGeom prst="rect">
            <a:avLst/>
          </a:prstGeom>
        </p:spPr>
        <p:txBody>
          <a:bodyPr/>
          <a:lstStyle>
            <a:lvl1pPr marL="342900" indent="-3429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texte 4">
            <a:extLst>
              <a:ext uri="{FF2B5EF4-FFF2-40B4-BE49-F238E27FC236}">
                <a16:creationId xmlns:a16="http://schemas.microsoft.com/office/drawing/2014/main" id="{FC7D90AF-5C1D-1D56-9134-28E18069A460}"/>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8" name="Espace réservé du texte 4">
            <a:extLst>
              <a:ext uri="{FF2B5EF4-FFF2-40B4-BE49-F238E27FC236}">
                <a16:creationId xmlns:a16="http://schemas.microsoft.com/office/drawing/2014/main" id="{C4454937-15DE-1EE0-6D70-2F6C66AD316F}"/>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9" name="Espace réservé du texte 4">
            <a:extLst>
              <a:ext uri="{FF2B5EF4-FFF2-40B4-BE49-F238E27FC236}">
                <a16:creationId xmlns:a16="http://schemas.microsoft.com/office/drawing/2014/main" id="{97D5C228-E17D-D2B0-A767-FC4995C5AB40}"/>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20" name="Rectangle 19">
            <a:extLst>
              <a:ext uri="{FF2B5EF4-FFF2-40B4-BE49-F238E27FC236}">
                <a16:creationId xmlns:a16="http://schemas.microsoft.com/office/drawing/2014/main" id="{1CD68BC2-E49E-02FF-317F-AD66EC75514F}"/>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7818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8_Disposition personnalisée">
    <p:spTree>
      <p:nvGrpSpPr>
        <p:cNvPr id="1" name=""/>
        <p:cNvGrpSpPr/>
        <p:nvPr/>
      </p:nvGrpSpPr>
      <p:grpSpPr>
        <a:xfrm>
          <a:off x="0" y="0"/>
          <a:ext cx="0" cy="0"/>
          <a:chOff x="0" y="0"/>
          <a:chExt cx="0" cy="0"/>
        </a:xfrm>
      </p:grpSpPr>
      <p:pic>
        <p:nvPicPr>
          <p:cNvPr id="11" name="Image 10" descr="Une image contenant parapluie, accessoire&#10;&#10;Description générée automatiquement">
            <a:extLst>
              <a:ext uri="{FF2B5EF4-FFF2-40B4-BE49-F238E27FC236}">
                <a16:creationId xmlns:a16="http://schemas.microsoft.com/office/drawing/2014/main" id="{F58432FB-D911-B05F-7C6B-8F920EACD8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7" name="Groupe 6">
            <a:extLst>
              <a:ext uri="{FF2B5EF4-FFF2-40B4-BE49-F238E27FC236}">
                <a16:creationId xmlns:a16="http://schemas.microsoft.com/office/drawing/2014/main" id="{27F9E10A-3A53-2ED3-61E3-E7928DAACAF0}"/>
              </a:ext>
            </a:extLst>
          </p:cNvPr>
          <p:cNvGrpSpPr/>
          <p:nvPr userDrawn="1"/>
        </p:nvGrpSpPr>
        <p:grpSpPr>
          <a:xfrm>
            <a:off x="1292848" y="1149318"/>
            <a:ext cx="7449997" cy="775197"/>
            <a:chOff x="1292848" y="1149318"/>
            <a:chExt cx="7449997" cy="775197"/>
          </a:xfrm>
        </p:grpSpPr>
        <p:sp>
          <p:nvSpPr>
            <p:cNvPr id="14" name="Triangle isocèle 13">
              <a:extLst>
                <a:ext uri="{FF2B5EF4-FFF2-40B4-BE49-F238E27FC236}">
                  <a16:creationId xmlns:a16="http://schemas.microsoft.com/office/drawing/2014/main" id="{7AD62C7A-ABED-6C38-E8FF-1F19F4854E2D}"/>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extLst>
                <a:ext uri="{FF2B5EF4-FFF2-40B4-BE49-F238E27FC236}">
                  <a16:creationId xmlns:a16="http://schemas.microsoft.com/office/drawing/2014/main" id="{32BE3188-0C04-25CC-66C7-19FB5785C7D1}"/>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isocèle 15">
              <a:extLst>
                <a:ext uri="{FF2B5EF4-FFF2-40B4-BE49-F238E27FC236}">
                  <a16:creationId xmlns:a16="http://schemas.microsoft.com/office/drawing/2014/main" id="{1F4AE551-D021-79C5-BC6D-58C01C26F14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EDE9B0B6-DD79-496D-8D64-26241EA8530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08F68517-4A8A-A1CD-324F-EE75B01BF16D}"/>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riangle isocèle 25">
              <a:extLst>
                <a:ext uri="{FF2B5EF4-FFF2-40B4-BE49-F238E27FC236}">
                  <a16:creationId xmlns:a16="http://schemas.microsoft.com/office/drawing/2014/main" id="{E7ABDD69-05EB-5A10-2FFC-35F8BDF4B1C3}"/>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isocèle 26">
              <a:extLst>
                <a:ext uri="{FF2B5EF4-FFF2-40B4-BE49-F238E27FC236}">
                  <a16:creationId xmlns:a16="http://schemas.microsoft.com/office/drawing/2014/main" id="{2DBD43B9-CD79-774E-D666-129F7B2F70D5}"/>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texte 3">
            <a:extLst>
              <a:ext uri="{FF2B5EF4-FFF2-40B4-BE49-F238E27FC236}">
                <a16:creationId xmlns:a16="http://schemas.microsoft.com/office/drawing/2014/main" id="{3226D4F2-148A-5B31-16FA-C65A77F62A33}"/>
              </a:ext>
            </a:extLst>
          </p:cNvPr>
          <p:cNvSpPr>
            <a:spLocks noGrp="1"/>
          </p:cNvSpPr>
          <p:nvPr>
            <p:ph type="body" sz="quarter" idx="13"/>
          </p:nvPr>
        </p:nvSpPr>
        <p:spPr>
          <a:xfrm>
            <a:off x="474518" y="2533650"/>
            <a:ext cx="2544908" cy="337185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17" name="Espace réservé du texte 4">
            <a:extLst>
              <a:ext uri="{FF2B5EF4-FFF2-40B4-BE49-F238E27FC236}">
                <a16:creationId xmlns:a16="http://schemas.microsoft.com/office/drawing/2014/main" id="{FC7D90AF-5C1D-1D56-9134-28E18069A460}"/>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8" name="Espace réservé du texte 4">
            <a:extLst>
              <a:ext uri="{FF2B5EF4-FFF2-40B4-BE49-F238E27FC236}">
                <a16:creationId xmlns:a16="http://schemas.microsoft.com/office/drawing/2014/main" id="{C4454937-15DE-1EE0-6D70-2F6C66AD316F}"/>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9" name="Espace réservé du texte 4">
            <a:extLst>
              <a:ext uri="{FF2B5EF4-FFF2-40B4-BE49-F238E27FC236}">
                <a16:creationId xmlns:a16="http://schemas.microsoft.com/office/drawing/2014/main" id="{97D5C228-E17D-D2B0-A767-FC4995C5AB40}"/>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20" name="Rectangle 19">
            <a:extLst>
              <a:ext uri="{FF2B5EF4-FFF2-40B4-BE49-F238E27FC236}">
                <a16:creationId xmlns:a16="http://schemas.microsoft.com/office/drawing/2014/main" id="{1CD68BC2-E49E-02FF-317F-AD66EC75514F}"/>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3">
            <a:extLst>
              <a:ext uri="{FF2B5EF4-FFF2-40B4-BE49-F238E27FC236}">
                <a16:creationId xmlns:a16="http://schemas.microsoft.com/office/drawing/2014/main" id="{5FDBBAB4-EB8C-807A-3EA6-F6267AFF63F2}"/>
              </a:ext>
            </a:extLst>
          </p:cNvPr>
          <p:cNvSpPr>
            <a:spLocks noGrp="1"/>
          </p:cNvSpPr>
          <p:nvPr>
            <p:ph type="body" sz="quarter" idx="14"/>
          </p:nvPr>
        </p:nvSpPr>
        <p:spPr>
          <a:xfrm>
            <a:off x="3299546" y="2533650"/>
            <a:ext cx="2544908" cy="337185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3" name="Espace réservé du texte 3">
            <a:extLst>
              <a:ext uri="{FF2B5EF4-FFF2-40B4-BE49-F238E27FC236}">
                <a16:creationId xmlns:a16="http://schemas.microsoft.com/office/drawing/2014/main" id="{2105BD45-22CA-6A03-74BD-05CCC7DEB849}"/>
              </a:ext>
            </a:extLst>
          </p:cNvPr>
          <p:cNvSpPr>
            <a:spLocks noGrp="1"/>
          </p:cNvSpPr>
          <p:nvPr>
            <p:ph type="body" sz="quarter" idx="15"/>
          </p:nvPr>
        </p:nvSpPr>
        <p:spPr>
          <a:xfrm>
            <a:off x="6124574" y="2533650"/>
            <a:ext cx="2544908" cy="337185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4" name="Espace réservé du texte 3">
            <a:extLst>
              <a:ext uri="{FF2B5EF4-FFF2-40B4-BE49-F238E27FC236}">
                <a16:creationId xmlns:a16="http://schemas.microsoft.com/office/drawing/2014/main" id="{569E51B0-F48A-FF12-B93D-E788D0338F65}"/>
              </a:ext>
            </a:extLst>
          </p:cNvPr>
          <p:cNvSpPr>
            <a:spLocks noGrp="1"/>
          </p:cNvSpPr>
          <p:nvPr>
            <p:ph type="body" sz="quarter" idx="16" hasCustomPrompt="1"/>
          </p:nvPr>
        </p:nvSpPr>
        <p:spPr>
          <a:xfrm>
            <a:off x="1072533" y="1930988"/>
            <a:ext cx="1946883" cy="470612"/>
          </a:xfrm>
          <a:prstGeom prst="rect">
            <a:avLst/>
          </a:prstGeom>
          <a:solidFill>
            <a:srgbClr val="006AB4"/>
          </a:solidFill>
        </p:spPr>
        <p:txBody>
          <a:bodyPr anchor="ctr">
            <a:norm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5" name="Espace réservé du texte 3">
            <a:extLst>
              <a:ext uri="{FF2B5EF4-FFF2-40B4-BE49-F238E27FC236}">
                <a16:creationId xmlns:a16="http://schemas.microsoft.com/office/drawing/2014/main" id="{031087F8-2533-6212-C5E7-3980D7CF37B9}"/>
              </a:ext>
            </a:extLst>
          </p:cNvPr>
          <p:cNvSpPr>
            <a:spLocks noGrp="1"/>
          </p:cNvSpPr>
          <p:nvPr>
            <p:ph type="body" sz="quarter" idx="17" hasCustomPrompt="1"/>
          </p:nvPr>
        </p:nvSpPr>
        <p:spPr>
          <a:xfrm>
            <a:off x="3897561" y="1925003"/>
            <a:ext cx="1946883" cy="470612"/>
          </a:xfrm>
          <a:prstGeom prst="rect">
            <a:avLst/>
          </a:prstGeom>
          <a:solidFill>
            <a:srgbClr val="006AB4"/>
          </a:solidFill>
        </p:spPr>
        <p:txBody>
          <a:bodyPr anchor="ctr">
            <a:norm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6" name="Espace réservé du texte 3">
            <a:extLst>
              <a:ext uri="{FF2B5EF4-FFF2-40B4-BE49-F238E27FC236}">
                <a16:creationId xmlns:a16="http://schemas.microsoft.com/office/drawing/2014/main" id="{D9A193E1-B40C-7E6B-806A-6B2913DB781F}"/>
              </a:ext>
            </a:extLst>
          </p:cNvPr>
          <p:cNvSpPr>
            <a:spLocks noGrp="1"/>
          </p:cNvSpPr>
          <p:nvPr>
            <p:ph type="body" sz="quarter" idx="18" hasCustomPrompt="1"/>
          </p:nvPr>
        </p:nvSpPr>
        <p:spPr>
          <a:xfrm>
            <a:off x="6722589" y="1925003"/>
            <a:ext cx="1946883" cy="470612"/>
          </a:xfrm>
          <a:prstGeom prst="rect">
            <a:avLst/>
          </a:prstGeom>
          <a:solidFill>
            <a:srgbClr val="006AB4"/>
          </a:solidFill>
        </p:spPr>
        <p:txBody>
          <a:bodyPr anchor="ctr">
            <a:norm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cxnSp>
        <p:nvCxnSpPr>
          <p:cNvPr id="8" name="Connecteur droit 7">
            <a:extLst>
              <a:ext uri="{FF2B5EF4-FFF2-40B4-BE49-F238E27FC236}">
                <a16:creationId xmlns:a16="http://schemas.microsoft.com/office/drawing/2014/main" id="{D7266A39-A613-A579-BFAF-219288A48582}"/>
              </a:ext>
            </a:extLst>
          </p:cNvPr>
          <p:cNvCxnSpPr/>
          <p:nvPr userDrawn="1"/>
        </p:nvCxnSpPr>
        <p:spPr>
          <a:xfrm>
            <a:off x="3158488" y="1977472"/>
            <a:ext cx="0" cy="3980497"/>
          </a:xfrm>
          <a:prstGeom prst="line">
            <a:avLst/>
          </a:prstGeom>
          <a:ln w="28575" cap="rnd">
            <a:solidFill>
              <a:srgbClr val="006AB4"/>
            </a:solidFill>
            <a:prstDash val="sysDot"/>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6C4B84DC-C346-BC4B-036C-D70C7C2E21ED}"/>
              </a:ext>
            </a:extLst>
          </p:cNvPr>
          <p:cNvCxnSpPr/>
          <p:nvPr userDrawn="1"/>
        </p:nvCxnSpPr>
        <p:spPr>
          <a:xfrm>
            <a:off x="5990015" y="1925003"/>
            <a:ext cx="0" cy="3980497"/>
          </a:xfrm>
          <a:prstGeom prst="line">
            <a:avLst/>
          </a:prstGeom>
          <a:ln w="28575" cap="rnd">
            <a:solidFill>
              <a:srgbClr val="006AB4"/>
            </a:solidFill>
            <a:prstDash val="sysDot"/>
          </a:ln>
        </p:spPr>
        <p:style>
          <a:lnRef idx="1">
            <a:schemeClr val="accent1"/>
          </a:lnRef>
          <a:fillRef idx="0">
            <a:schemeClr val="accent1"/>
          </a:fillRef>
          <a:effectRef idx="0">
            <a:schemeClr val="accent1"/>
          </a:effectRef>
          <a:fontRef idx="minor">
            <a:schemeClr val="tx1"/>
          </a:fontRef>
        </p:style>
      </p:cxnSp>
      <p:sp>
        <p:nvSpPr>
          <p:cNvPr id="23" name="Espace réservé du contenu 22">
            <a:extLst>
              <a:ext uri="{FF2B5EF4-FFF2-40B4-BE49-F238E27FC236}">
                <a16:creationId xmlns:a16="http://schemas.microsoft.com/office/drawing/2014/main" id="{69B7D0F6-EC12-116C-CFC8-583BE1714A13}"/>
              </a:ext>
            </a:extLst>
          </p:cNvPr>
          <p:cNvSpPr>
            <a:spLocks noGrp="1"/>
          </p:cNvSpPr>
          <p:nvPr>
            <p:ph sz="quarter" idx="19"/>
          </p:nvPr>
        </p:nvSpPr>
        <p:spPr>
          <a:xfrm>
            <a:off x="474519" y="1924926"/>
            <a:ext cx="471600" cy="470612"/>
          </a:xfrm>
          <a:prstGeom prst="rect">
            <a:avLst/>
          </a:prstGeom>
        </p:spPr>
        <p:txBody>
          <a:bodyPr/>
          <a:lstStyle>
            <a:lvl1pPr marL="0" indent="0">
              <a:buNone/>
              <a:defRPr sz="100"/>
            </a:lvl1pPr>
          </a:lstStyle>
          <a:p>
            <a:pPr lvl="0"/>
            <a:endParaRPr lang="fr-FR"/>
          </a:p>
        </p:txBody>
      </p:sp>
      <p:sp>
        <p:nvSpPr>
          <p:cNvPr id="24" name="Espace réservé du contenu 22">
            <a:extLst>
              <a:ext uri="{FF2B5EF4-FFF2-40B4-BE49-F238E27FC236}">
                <a16:creationId xmlns:a16="http://schemas.microsoft.com/office/drawing/2014/main" id="{BDC51D63-C50A-F9B5-D4C5-CB6C9A6BF258}"/>
              </a:ext>
            </a:extLst>
          </p:cNvPr>
          <p:cNvSpPr>
            <a:spLocks noGrp="1"/>
          </p:cNvSpPr>
          <p:nvPr>
            <p:ph sz="quarter" idx="20"/>
          </p:nvPr>
        </p:nvSpPr>
        <p:spPr>
          <a:xfrm>
            <a:off x="3288976" y="1924926"/>
            <a:ext cx="471600" cy="470612"/>
          </a:xfrm>
          <a:prstGeom prst="rect">
            <a:avLst/>
          </a:prstGeom>
        </p:spPr>
        <p:txBody>
          <a:bodyPr/>
          <a:lstStyle>
            <a:lvl1pPr marL="0" indent="0">
              <a:buNone/>
              <a:defRPr sz="100"/>
            </a:lvl1pPr>
          </a:lstStyle>
          <a:p>
            <a:pPr lvl="0"/>
            <a:endParaRPr lang="fr-FR"/>
          </a:p>
        </p:txBody>
      </p:sp>
      <p:sp>
        <p:nvSpPr>
          <p:cNvPr id="25" name="Espace réservé du contenu 22">
            <a:extLst>
              <a:ext uri="{FF2B5EF4-FFF2-40B4-BE49-F238E27FC236}">
                <a16:creationId xmlns:a16="http://schemas.microsoft.com/office/drawing/2014/main" id="{65603AED-EC84-0E7A-A952-C2FC4394A251}"/>
              </a:ext>
            </a:extLst>
          </p:cNvPr>
          <p:cNvSpPr>
            <a:spLocks noGrp="1"/>
          </p:cNvSpPr>
          <p:nvPr>
            <p:ph sz="quarter" idx="21"/>
          </p:nvPr>
        </p:nvSpPr>
        <p:spPr>
          <a:xfrm>
            <a:off x="6111927" y="1924926"/>
            <a:ext cx="471600" cy="470612"/>
          </a:xfrm>
          <a:prstGeom prst="rect">
            <a:avLst/>
          </a:prstGeom>
        </p:spPr>
        <p:txBody>
          <a:bodyPr/>
          <a:lstStyle>
            <a:lvl1pPr marL="0" indent="0">
              <a:buNone/>
              <a:defRPr sz="100"/>
            </a:lvl1pPr>
          </a:lstStyle>
          <a:p>
            <a:pPr lvl="0"/>
            <a:endParaRPr lang="fr-FR"/>
          </a:p>
        </p:txBody>
      </p:sp>
    </p:spTree>
    <p:extLst>
      <p:ext uri="{BB962C8B-B14F-4D97-AF65-F5344CB8AC3E}">
        <p14:creationId xmlns:p14="http://schemas.microsoft.com/office/powerpoint/2010/main" val="3903292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9_Disposition personnalisée">
    <p:spTree>
      <p:nvGrpSpPr>
        <p:cNvPr id="1" name=""/>
        <p:cNvGrpSpPr/>
        <p:nvPr/>
      </p:nvGrpSpPr>
      <p:grpSpPr>
        <a:xfrm>
          <a:off x="0" y="0"/>
          <a:ext cx="0" cy="0"/>
          <a:chOff x="0" y="0"/>
          <a:chExt cx="0" cy="0"/>
        </a:xfrm>
      </p:grpSpPr>
      <p:pic>
        <p:nvPicPr>
          <p:cNvPr id="11" name="Image 10" descr="Une image contenant parapluie, accessoire&#10;&#10;Description générée automatiquement">
            <a:extLst>
              <a:ext uri="{FF2B5EF4-FFF2-40B4-BE49-F238E27FC236}">
                <a16:creationId xmlns:a16="http://schemas.microsoft.com/office/drawing/2014/main" id="{F58432FB-D911-B05F-7C6B-8F920EACD8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3" name="Groupe 2">
            <a:extLst>
              <a:ext uri="{FF2B5EF4-FFF2-40B4-BE49-F238E27FC236}">
                <a16:creationId xmlns:a16="http://schemas.microsoft.com/office/drawing/2014/main" id="{674A3EE6-0A3D-BFD1-60A5-987D5AAA4284}"/>
              </a:ext>
            </a:extLst>
          </p:cNvPr>
          <p:cNvGrpSpPr/>
          <p:nvPr userDrawn="1"/>
        </p:nvGrpSpPr>
        <p:grpSpPr>
          <a:xfrm>
            <a:off x="1292848" y="1149318"/>
            <a:ext cx="7449997" cy="775197"/>
            <a:chOff x="1292848" y="1149318"/>
            <a:chExt cx="7449997" cy="775197"/>
          </a:xfrm>
        </p:grpSpPr>
        <p:sp>
          <p:nvSpPr>
            <p:cNvPr id="6" name="Triangle isocèle 5">
              <a:extLst>
                <a:ext uri="{FF2B5EF4-FFF2-40B4-BE49-F238E27FC236}">
                  <a16:creationId xmlns:a16="http://schemas.microsoft.com/office/drawing/2014/main" id="{CAB25610-C91A-3C11-0861-A64880B0D2CB}"/>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isocèle 9">
              <a:extLst>
                <a:ext uri="{FF2B5EF4-FFF2-40B4-BE49-F238E27FC236}">
                  <a16:creationId xmlns:a16="http://schemas.microsoft.com/office/drawing/2014/main" id="{0BED0760-E944-95A8-FC06-B586A18BF9FE}"/>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BD933E72-CB82-3BF4-2948-6F7AC597C2D0}"/>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extLst>
                <a:ext uri="{FF2B5EF4-FFF2-40B4-BE49-F238E27FC236}">
                  <a16:creationId xmlns:a16="http://schemas.microsoft.com/office/drawing/2014/main" id="{F6696149-7133-848F-F135-7D563B3B9932}"/>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isocèle 15">
              <a:extLst>
                <a:ext uri="{FF2B5EF4-FFF2-40B4-BE49-F238E27FC236}">
                  <a16:creationId xmlns:a16="http://schemas.microsoft.com/office/drawing/2014/main" id="{09A35406-0346-F322-54B3-95EFB2EC60F2}"/>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3835901D-E0C5-F65E-1C37-4BC51042AA9D}"/>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riangle isocèle 22">
              <a:extLst>
                <a:ext uri="{FF2B5EF4-FFF2-40B4-BE49-F238E27FC236}">
                  <a16:creationId xmlns:a16="http://schemas.microsoft.com/office/drawing/2014/main" id="{B9BD6B13-71EE-6898-5DB4-239B40E422D5}"/>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texte 3">
            <a:extLst>
              <a:ext uri="{FF2B5EF4-FFF2-40B4-BE49-F238E27FC236}">
                <a16:creationId xmlns:a16="http://schemas.microsoft.com/office/drawing/2014/main" id="{3226D4F2-148A-5B31-16FA-C65A77F62A33}"/>
              </a:ext>
            </a:extLst>
          </p:cNvPr>
          <p:cNvSpPr>
            <a:spLocks noGrp="1"/>
          </p:cNvSpPr>
          <p:nvPr>
            <p:ph type="body" sz="quarter" idx="13"/>
          </p:nvPr>
        </p:nvSpPr>
        <p:spPr>
          <a:xfrm>
            <a:off x="474518" y="2533650"/>
            <a:ext cx="3937766" cy="337185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12" name="Triangle isocèle 11">
            <a:extLst>
              <a:ext uri="{FF2B5EF4-FFF2-40B4-BE49-F238E27FC236}">
                <a16:creationId xmlns:a16="http://schemas.microsoft.com/office/drawing/2014/main" id="{BEA0C5ED-BA97-A7F0-28EF-B77E0A56285C}"/>
              </a:ext>
            </a:extLst>
          </p:cNvPr>
          <p:cNvSpPr/>
          <p:nvPr userDrawn="1"/>
        </p:nvSpPr>
        <p:spPr>
          <a:xfrm>
            <a:off x="4155080" y="12297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A89F2DB7-0434-DDAD-D212-C83A219E5A03}"/>
              </a:ext>
            </a:extLst>
          </p:cNvPr>
          <p:cNvSpPr/>
          <p:nvPr userDrawn="1"/>
        </p:nvSpPr>
        <p:spPr>
          <a:xfrm>
            <a:off x="2720418" y="13015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4">
            <a:extLst>
              <a:ext uri="{FF2B5EF4-FFF2-40B4-BE49-F238E27FC236}">
                <a16:creationId xmlns:a16="http://schemas.microsoft.com/office/drawing/2014/main" id="{FC7D90AF-5C1D-1D56-9134-28E18069A460}"/>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8" name="Espace réservé du texte 4">
            <a:extLst>
              <a:ext uri="{FF2B5EF4-FFF2-40B4-BE49-F238E27FC236}">
                <a16:creationId xmlns:a16="http://schemas.microsoft.com/office/drawing/2014/main" id="{C4454937-15DE-1EE0-6D70-2F6C66AD316F}"/>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9" name="Espace réservé du texte 4">
            <a:extLst>
              <a:ext uri="{FF2B5EF4-FFF2-40B4-BE49-F238E27FC236}">
                <a16:creationId xmlns:a16="http://schemas.microsoft.com/office/drawing/2014/main" id="{97D5C228-E17D-D2B0-A767-FC4995C5AB40}"/>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20" name="Rectangle 19">
            <a:extLst>
              <a:ext uri="{FF2B5EF4-FFF2-40B4-BE49-F238E27FC236}">
                <a16:creationId xmlns:a16="http://schemas.microsoft.com/office/drawing/2014/main" id="{1CD68BC2-E49E-02FF-317F-AD66EC75514F}"/>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3">
            <a:extLst>
              <a:ext uri="{FF2B5EF4-FFF2-40B4-BE49-F238E27FC236}">
                <a16:creationId xmlns:a16="http://schemas.microsoft.com/office/drawing/2014/main" id="{5FDBBAB4-EB8C-807A-3EA6-F6267AFF63F2}"/>
              </a:ext>
            </a:extLst>
          </p:cNvPr>
          <p:cNvSpPr>
            <a:spLocks noGrp="1"/>
          </p:cNvSpPr>
          <p:nvPr>
            <p:ph type="body" sz="quarter" idx="14"/>
          </p:nvPr>
        </p:nvSpPr>
        <p:spPr>
          <a:xfrm>
            <a:off x="4750658" y="2533650"/>
            <a:ext cx="3938400" cy="3371850"/>
          </a:xfrm>
          <a:prstGeom prst="rect">
            <a:avLst/>
          </a:prstGeom>
        </p:spPr>
        <p:txBody>
          <a:bodyPr/>
          <a:lstStyle>
            <a:lvl1pPr marL="0" indent="0" algn="l"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4" name="Espace réservé du texte 3">
            <a:extLst>
              <a:ext uri="{FF2B5EF4-FFF2-40B4-BE49-F238E27FC236}">
                <a16:creationId xmlns:a16="http://schemas.microsoft.com/office/drawing/2014/main" id="{569E51B0-F48A-FF12-B93D-E788D0338F65}"/>
              </a:ext>
            </a:extLst>
          </p:cNvPr>
          <p:cNvSpPr>
            <a:spLocks noGrp="1"/>
          </p:cNvSpPr>
          <p:nvPr>
            <p:ph type="body" sz="quarter" idx="16" hasCustomPrompt="1"/>
          </p:nvPr>
        </p:nvSpPr>
        <p:spPr>
          <a:xfrm>
            <a:off x="1072532" y="1930988"/>
            <a:ext cx="3354109" cy="470612"/>
          </a:xfrm>
          <a:prstGeom prst="rect">
            <a:avLst/>
          </a:prstGeom>
          <a:solidFill>
            <a:srgbClr val="006AB4"/>
          </a:solidFill>
        </p:spPr>
        <p:txBody>
          <a:bodyPr anchor="ctr">
            <a:norm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sp>
        <p:nvSpPr>
          <p:cNvPr id="5" name="Espace réservé du texte 3">
            <a:extLst>
              <a:ext uri="{FF2B5EF4-FFF2-40B4-BE49-F238E27FC236}">
                <a16:creationId xmlns:a16="http://schemas.microsoft.com/office/drawing/2014/main" id="{031087F8-2533-6212-C5E7-3980D7CF37B9}"/>
              </a:ext>
            </a:extLst>
          </p:cNvPr>
          <p:cNvSpPr>
            <a:spLocks noGrp="1"/>
          </p:cNvSpPr>
          <p:nvPr>
            <p:ph type="body" sz="quarter" idx="17" hasCustomPrompt="1"/>
          </p:nvPr>
        </p:nvSpPr>
        <p:spPr>
          <a:xfrm>
            <a:off x="5348674" y="1925003"/>
            <a:ext cx="3340382" cy="470612"/>
          </a:xfrm>
          <a:prstGeom prst="rect">
            <a:avLst/>
          </a:prstGeom>
          <a:solidFill>
            <a:srgbClr val="006AB4"/>
          </a:solidFill>
        </p:spPr>
        <p:txBody>
          <a:bodyPr anchor="ctr">
            <a:normAutofit/>
          </a:bodyPr>
          <a:lstStyle>
            <a:lvl1pPr marL="0" indent="0" algn="l" defTabSz="457200" rtl="0" eaLnBrk="1" latinLnBrk="0" hangingPunct="1">
              <a:spcBef>
                <a:spcPct val="20000"/>
              </a:spcBef>
              <a:buSzPct val="100000"/>
              <a:buFontTx/>
              <a:buNone/>
              <a:defRPr lang="fr-FR" sz="1400" b="1" kern="1200" cap="small" baseline="0" dirty="0" smtClean="0">
                <a:solidFill>
                  <a:schemeClr val="bg1"/>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Titre</a:t>
            </a:r>
          </a:p>
        </p:txBody>
      </p:sp>
      <p:cxnSp>
        <p:nvCxnSpPr>
          <p:cNvPr id="8" name="Connecteur droit 7">
            <a:extLst>
              <a:ext uri="{FF2B5EF4-FFF2-40B4-BE49-F238E27FC236}">
                <a16:creationId xmlns:a16="http://schemas.microsoft.com/office/drawing/2014/main" id="{D7266A39-A613-A579-BFAF-219288A48582}"/>
              </a:ext>
            </a:extLst>
          </p:cNvPr>
          <p:cNvCxnSpPr>
            <a:cxnSpLocks/>
          </p:cNvCxnSpPr>
          <p:nvPr userDrawn="1"/>
        </p:nvCxnSpPr>
        <p:spPr>
          <a:xfrm>
            <a:off x="4572000" y="1977472"/>
            <a:ext cx="0" cy="3980497"/>
          </a:xfrm>
          <a:prstGeom prst="line">
            <a:avLst/>
          </a:prstGeom>
          <a:ln w="28575" cap="rnd">
            <a:solidFill>
              <a:srgbClr val="006AB4"/>
            </a:solidFill>
            <a:prstDash val="sysDot"/>
          </a:ln>
        </p:spPr>
        <p:style>
          <a:lnRef idx="1">
            <a:schemeClr val="accent1"/>
          </a:lnRef>
          <a:fillRef idx="0">
            <a:schemeClr val="accent1"/>
          </a:fillRef>
          <a:effectRef idx="0">
            <a:schemeClr val="accent1"/>
          </a:effectRef>
          <a:fontRef idx="minor">
            <a:schemeClr val="tx1"/>
          </a:fontRef>
        </p:style>
      </p:cxnSp>
      <p:sp>
        <p:nvSpPr>
          <p:cNvPr id="7" name="Espace réservé du contenu 22">
            <a:extLst>
              <a:ext uri="{FF2B5EF4-FFF2-40B4-BE49-F238E27FC236}">
                <a16:creationId xmlns:a16="http://schemas.microsoft.com/office/drawing/2014/main" id="{619F6032-A1F1-82C5-B63A-99202E822776}"/>
              </a:ext>
            </a:extLst>
          </p:cNvPr>
          <p:cNvSpPr>
            <a:spLocks noGrp="1"/>
          </p:cNvSpPr>
          <p:nvPr>
            <p:ph sz="quarter" idx="19"/>
          </p:nvPr>
        </p:nvSpPr>
        <p:spPr>
          <a:xfrm>
            <a:off x="474519" y="1924926"/>
            <a:ext cx="471600" cy="470612"/>
          </a:xfrm>
          <a:prstGeom prst="rect">
            <a:avLst/>
          </a:prstGeom>
        </p:spPr>
        <p:txBody>
          <a:bodyPr/>
          <a:lstStyle>
            <a:lvl1pPr marL="0" indent="0">
              <a:buNone/>
              <a:defRPr sz="100"/>
            </a:lvl1pPr>
          </a:lstStyle>
          <a:p>
            <a:pPr lvl="0"/>
            <a:endParaRPr lang="fr-FR"/>
          </a:p>
        </p:txBody>
      </p:sp>
      <p:sp>
        <p:nvSpPr>
          <p:cNvPr id="22" name="Espace réservé du contenu 22">
            <a:extLst>
              <a:ext uri="{FF2B5EF4-FFF2-40B4-BE49-F238E27FC236}">
                <a16:creationId xmlns:a16="http://schemas.microsoft.com/office/drawing/2014/main" id="{B2F542F0-5B3B-6001-591D-A5C05FDD7B9F}"/>
              </a:ext>
            </a:extLst>
          </p:cNvPr>
          <p:cNvSpPr>
            <a:spLocks noGrp="1"/>
          </p:cNvSpPr>
          <p:nvPr>
            <p:ph sz="quarter" idx="20"/>
          </p:nvPr>
        </p:nvSpPr>
        <p:spPr>
          <a:xfrm>
            <a:off x="4731717" y="1924926"/>
            <a:ext cx="471600" cy="470612"/>
          </a:xfrm>
          <a:prstGeom prst="rect">
            <a:avLst/>
          </a:prstGeom>
        </p:spPr>
        <p:txBody>
          <a:bodyPr/>
          <a:lstStyle>
            <a:lvl1pPr marL="0" indent="0">
              <a:buNone/>
              <a:defRPr sz="100"/>
            </a:lvl1pPr>
          </a:lstStyle>
          <a:p>
            <a:pPr lvl="0"/>
            <a:endParaRPr lang="fr-FR"/>
          </a:p>
        </p:txBody>
      </p:sp>
    </p:spTree>
    <p:extLst>
      <p:ext uri="{BB962C8B-B14F-4D97-AF65-F5344CB8AC3E}">
        <p14:creationId xmlns:p14="http://schemas.microsoft.com/office/powerpoint/2010/main" val="136538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9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05509C43-B904-EB31-282E-CDAE5C9AC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4" name="Groupe 3">
            <a:extLst>
              <a:ext uri="{FF2B5EF4-FFF2-40B4-BE49-F238E27FC236}">
                <a16:creationId xmlns:a16="http://schemas.microsoft.com/office/drawing/2014/main" id="{DECB12C4-6BA8-8815-1428-8C89344024DE}"/>
              </a:ext>
            </a:extLst>
          </p:cNvPr>
          <p:cNvGrpSpPr/>
          <p:nvPr userDrawn="1"/>
        </p:nvGrpSpPr>
        <p:grpSpPr>
          <a:xfrm>
            <a:off x="1292848" y="1149318"/>
            <a:ext cx="7449997" cy="775197"/>
            <a:chOff x="1292848" y="1149318"/>
            <a:chExt cx="7449997" cy="775197"/>
          </a:xfrm>
        </p:grpSpPr>
        <p:sp>
          <p:nvSpPr>
            <p:cNvPr id="5" name="Triangle isocèle 4">
              <a:extLst>
                <a:ext uri="{FF2B5EF4-FFF2-40B4-BE49-F238E27FC236}">
                  <a16:creationId xmlns:a16="http://schemas.microsoft.com/office/drawing/2014/main" id="{398873B4-DDB9-98B7-9229-C981B20017D9}"/>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FF6BF224-BD60-10AC-945B-2B0196423867}"/>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9DBE515A-B5C1-E264-C510-07150B0A436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a:extLst>
                <a:ext uri="{FF2B5EF4-FFF2-40B4-BE49-F238E27FC236}">
                  <a16:creationId xmlns:a16="http://schemas.microsoft.com/office/drawing/2014/main" id="{E72BC1CF-8240-89DA-E701-811D91BE9F8A}"/>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D6159B4B-093F-05B6-B0E3-074BD0A4A151}"/>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1F881822-8671-5CC8-00D9-D9E8AA058124}"/>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5F9C7CF2-3DFF-3EE1-9D20-459A4C297007}"/>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u texte 3">
            <a:extLst>
              <a:ext uri="{FF2B5EF4-FFF2-40B4-BE49-F238E27FC236}">
                <a16:creationId xmlns:a16="http://schemas.microsoft.com/office/drawing/2014/main" id="{8FC2A9E5-313A-C4C9-E1AF-07E57930185F}"/>
              </a:ext>
            </a:extLst>
          </p:cNvPr>
          <p:cNvSpPr>
            <a:spLocks noGrp="1"/>
          </p:cNvSpPr>
          <p:nvPr>
            <p:ph type="body" sz="quarter" idx="14"/>
          </p:nvPr>
        </p:nvSpPr>
        <p:spPr>
          <a:xfrm>
            <a:off x="386325" y="1914432"/>
            <a:ext cx="6034572" cy="4527550"/>
          </a:xfrm>
          <a:prstGeom prst="rect">
            <a:avLst/>
          </a:prstGeom>
        </p:spPr>
        <p:txBody>
          <a:bodyPr/>
          <a:lstStyle>
            <a:lvl1pPr marL="266700" indent="-254000" algn="l" defTabSz="457200" rtl="0" eaLnBrk="1" latinLnBrk="0" hangingPunct="1">
              <a:spcBef>
                <a:spcPct val="20000"/>
              </a:spcBef>
              <a:buSzPct val="100000"/>
              <a:buFontTx/>
              <a:buBlip>
                <a:blip r:embed="rId3"/>
              </a:buBlip>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541338" indent="-201613" algn="l" defTabSz="457200" rtl="0" eaLnBrk="1" latinLnBrk="0" hangingPunct="1">
              <a:spcBef>
                <a:spcPct val="20000"/>
              </a:spcBef>
              <a:buSzPct val="100000"/>
              <a:buFontTx/>
              <a:buBlip>
                <a:blip r:embed="rId3"/>
              </a:buBlip>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719138" indent="-157163" algn="l" defTabSz="457200" rtl="0" eaLnBrk="1" latinLnBrk="0" hangingPunct="1">
              <a:spcBef>
                <a:spcPct val="20000"/>
              </a:spcBef>
              <a:buSzPct val="100000"/>
              <a:buFontTx/>
              <a:buBlip>
                <a:blip r:embed="rId3"/>
              </a:buBlip>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77800" algn="l" defTabSz="457200" rtl="0" eaLnBrk="1" latinLnBrk="0" hangingPunct="1">
              <a:spcBef>
                <a:spcPct val="20000"/>
              </a:spcBef>
              <a:buSzPct val="100000"/>
              <a:buFontTx/>
              <a:buBlip>
                <a:blip r:embed="rId3"/>
              </a:buBlip>
              <a:tabLst>
                <a:tab pos="985838" algn="l"/>
              </a:tabLst>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1252538" indent="-177800" algn="l" defTabSz="457200" rtl="0" eaLnBrk="1" latinLnBrk="0" hangingPunct="1">
              <a:spcBef>
                <a:spcPct val="20000"/>
              </a:spcBef>
              <a:buSzPct val="100000"/>
              <a:buFontTx/>
              <a:buBlip>
                <a:blip r:embed="rId3"/>
              </a:buBlip>
              <a:defRPr lang="fr-FR" sz="14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riangle isocèle 9">
            <a:extLst>
              <a:ext uri="{FF2B5EF4-FFF2-40B4-BE49-F238E27FC236}">
                <a16:creationId xmlns:a16="http://schemas.microsoft.com/office/drawing/2014/main" id="{9D128C11-F2A3-BD65-D333-0FF4372ABE83}"/>
              </a:ext>
            </a:extLst>
          </p:cNvPr>
          <p:cNvSpPr/>
          <p:nvPr userDrawn="1"/>
        </p:nvSpPr>
        <p:spPr>
          <a:xfrm>
            <a:off x="4155080" y="12297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7F9A3E62-5B83-64B0-14DD-1A0EB21120C5}"/>
              </a:ext>
            </a:extLst>
          </p:cNvPr>
          <p:cNvSpPr/>
          <p:nvPr userDrawn="1"/>
        </p:nvSpPr>
        <p:spPr>
          <a:xfrm>
            <a:off x="2720418" y="13015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2">
            <a:extLst>
              <a:ext uri="{FF2B5EF4-FFF2-40B4-BE49-F238E27FC236}">
                <a16:creationId xmlns:a16="http://schemas.microsoft.com/office/drawing/2014/main" id="{9850DB2C-BD8E-F9DB-FF7B-DCCF9BD02ABD}"/>
              </a:ext>
            </a:extLst>
          </p:cNvPr>
          <p:cNvSpPr>
            <a:spLocks noGrp="1"/>
          </p:cNvSpPr>
          <p:nvPr>
            <p:ph type="pic" idx="13"/>
          </p:nvPr>
        </p:nvSpPr>
        <p:spPr>
          <a:xfrm>
            <a:off x="6819759" y="0"/>
            <a:ext cx="2324241" cy="6858000"/>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15" name="Espace réservé du texte 4">
            <a:extLst>
              <a:ext uri="{FF2B5EF4-FFF2-40B4-BE49-F238E27FC236}">
                <a16:creationId xmlns:a16="http://schemas.microsoft.com/office/drawing/2014/main" id="{086D637D-4F51-F529-4790-26FBD72F3633}"/>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1A01DACF-2CF5-1AE6-1F88-7EA6DCC4E54E}"/>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9D3B1F8-C1E8-7B4D-2628-FB9CF1D5DE37}"/>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3A0886C-68DB-8236-7A70-DCA6EEF68037}"/>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042857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4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05509C43-B904-EB31-282E-CDAE5C9AC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229" b="56226"/>
          <a:stretch/>
        </p:blipFill>
        <p:spPr>
          <a:xfrm flipV="1">
            <a:off x="0" y="0"/>
            <a:ext cx="6782636" cy="1712014"/>
          </a:xfrm>
          <a:prstGeom prst="rect">
            <a:avLst/>
          </a:prstGeom>
        </p:spPr>
      </p:pic>
      <p:grpSp>
        <p:nvGrpSpPr>
          <p:cNvPr id="4" name="Groupe 3">
            <a:extLst>
              <a:ext uri="{FF2B5EF4-FFF2-40B4-BE49-F238E27FC236}">
                <a16:creationId xmlns:a16="http://schemas.microsoft.com/office/drawing/2014/main" id="{B2417ACE-F2D2-39F2-C95B-ADE378ED2715}"/>
              </a:ext>
            </a:extLst>
          </p:cNvPr>
          <p:cNvGrpSpPr/>
          <p:nvPr userDrawn="1"/>
        </p:nvGrpSpPr>
        <p:grpSpPr>
          <a:xfrm>
            <a:off x="1292848" y="1149318"/>
            <a:ext cx="7449997" cy="775197"/>
            <a:chOff x="1292848" y="1149318"/>
            <a:chExt cx="7449997" cy="775197"/>
          </a:xfrm>
        </p:grpSpPr>
        <p:sp>
          <p:nvSpPr>
            <p:cNvPr id="5" name="Triangle isocèle 4">
              <a:extLst>
                <a:ext uri="{FF2B5EF4-FFF2-40B4-BE49-F238E27FC236}">
                  <a16:creationId xmlns:a16="http://schemas.microsoft.com/office/drawing/2014/main" id="{9916279B-06AC-77CE-0B54-8C34D74604FF}"/>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A09A2632-675E-CDAE-525A-109D878BBF0F}"/>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D3CA1CA9-6F06-F2BE-1B57-D40E1A192FAB}"/>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a:extLst>
                <a:ext uri="{FF2B5EF4-FFF2-40B4-BE49-F238E27FC236}">
                  <a16:creationId xmlns:a16="http://schemas.microsoft.com/office/drawing/2014/main" id="{455A9CE6-476E-ADCF-B0E6-DD36B9D7755E}"/>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9F0E376D-D8BD-0348-F297-E1CAB50C46AF}"/>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588F7AE3-50AC-113A-0267-4452B3B6FA9B}"/>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CBEE27FE-EBB9-B88C-A764-5581B82A1534}"/>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u texte 3">
            <a:extLst>
              <a:ext uri="{FF2B5EF4-FFF2-40B4-BE49-F238E27FC236}">
                <a16:creationId xmlns:a16="http://schemas.microsoft.com/office/drawing/2014/main" id="{8FC2A9E5-313A-C4C9-E1AF-07E57930185F}"/>
              </a:ext>
            </a:extLst>
          </p:cNvPr>
          <p:cNvSpPr>
            <a:spLocks noGrp="1"/>
          </p:cNvSpPr>
          <p:nvPr>
            <p:ph type="body" sz="quarter" idx="14"/>
          </p:nvPr>
        </p:nvSpPr>
        <p:spPr>
          <a:xfrm>
            <a:off x="386325" y="1914432"/>
            <a:ext cx="4614300" cy="4527550"/>
          </a:xfrm>
          <a:prstGeom prst="rect">
            <a:avLst/>
          </a:prstGeom>
        </p:spPr>
        <p:txBody>
          <a:bodyPr/>
          <a:lstStyle>
            <a:lvl1pPr marL="266700" indent="-254000" algn="l" defTabSz="457200" rtl="0" eaLnBrk="1" latinLnBrk="0" hangingPunct="1">
              <a:spcBef>
                <a:spcPct val="20000"/>
              </a:spcBef>
              <a:buSzPct val="100000"/>
              <a:buFontTx/>
              <a:buBlip>
                <a:blip r:embed="rId3"/>
              </a:buBlip>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541338" indent="-201613" algn="l" defTabSz="457200" rtl="0" eaLnBrk="1" latinLnBrk="0" hangingPunct="1">
              <a:spcBef>
                <a:spcPct val="20000"/>
              </a:spcBef>
              <a:buSzPct val="100000"/>
              <a:buFontTx/>
              <a:buBlip>
                <a:blip r:embed="rId3"/>
              </a:buBlip>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719138" indent="-157163" algn="l" defTabSz="457200" rtl="0" eaLnBrk="1" latinLnBrk="0" hangingPunct="1">
              <a:spcBef>
                <a:spcPct val="20000"/>
              </a:spcBef>
              <a:buSzPct val="100000"/>
              <a:buFontTx/>
              <a:buBlip>
                <a:blip r:embed="rId3"/>
              </a:buBlip>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77800" algn="l" defTabSz="457200" rtl="0" eaLnBrk="1" latinLnBrk="0" hangingPunct="1">
              <a:spcBef>
                <a:spcPct val="20000"/>
              </a:spcBef>
              <a:buSzPct val="100000"/>
              <a:buFontTx/>
              <a:buBlip>
                <a:blip r:embed="rId3"/>
              </a:buBlip>
              <a:tabLst>
                <a:tab pos="985838" algn="l"/>
              </a:tabLst>
              <a:defRPr lang="fr-FR" sz="14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1252538" indent="-177800" algn="l" defTabSz="457200" rtl="0" eaLnBrk="1" latinLnBrk="0" hangingPunct="1">
              <a:spcBef>
                <a:spcPct val="20000"/>
              </a:spcBef>
              <a:buSzPct val="100000"/>
              <a:buFontTx/>
              <a:buBlip>
                <a:blip r:embed="rId3"/>
              </a:buBlip>
              <a:defRPr lang="fr-FR" sz="14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riangle isocèle 9">
            <a:extLst>
              <a:ext uri="{FF2B5EF4-FFF2-40B4-BE49-F238E27FC236}">
                <a16:creationId xmlns:a16="http://schemas.microsoft.com/office/drawing/2014/main" id="{9D128C11-F2A3-BD65-D333-0FF4372ABE83}"/>
              </a:ext>
            </a:extLst>
          </p:cNvPr>
          <p:cNvSpPr/>
          <p:nvPr userDrawn="1"/>
        </p:nvSpPr>
        <p:spPr>
          <a:xfrm>
            <a:off x="4155080" y="12297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7F9A3E62-5B83-64B0-14DD-1A0EB21120C5}"/>
              </a:ext>
            </a:extLst>
          </p:cNvPr>
          <p:cNvSpPr/>
          <p:nvPr userDrawn="1"/>
        </p:nvSpPr>
        <p:spPr>
          <a:xfrm>
            <a:off x="2720418" y="13015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2">
            <a:extLst>
              <a:ext uri="{FF2B5EF4-FFF2-40B4-BE49-F238E27FC236}">
                <a16:creationId xmlns:a16="http://schemas.microsoft.com/office/drawing/2014/main" id="{9850DB2C-BD8E-F9DB-FF7B-DCCF9BD02ABD}"/>
              </a:ext>
            </a:extLst>
          </p:cNvPr>
          <p:cNvSpPr>
            <a:spLocks noGrp="1"/>
          </p:cNvSpPr>
          <p:nvPr>
            <p:ph type="pic" idx="13"/>
          </p:nvPr>
        </p:nvSpPr>
        <p:spPr>
          <a:xfrm>
            <a:off x="5315117" y="0"/>
            <a:ext cx="3828884" cy="6858000"/>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15" name="Espace réservé du texte 4">
            <a:extLst>
              <a:ext uri="{FF2B5EF4-FFF2-40B4-BE49-F238E27FC236}">
                <a16:creationId xmlns:a16="http://schemas.microsoft.com/office/drawing/2014/main" id="{086D637D-4F51-F529-4790-26FBD72F3633}"/>
              </a:ext>
            </a:extLst>
          </p:cNvPr>
          <p:cNvSpPr>
            <a:spLocks noGrp="1"/>
          </p:cNvSpPr>
          <p:nvPr>
            <p:ph type="body" sz="quarter" idx="10"/>
          </p:nvPr>
        </p:nvSpPr>
        <p:spPr>
          <a:xfrm>
            <a:off x="1001762" y="167379"/>
            <a:ext cx="4168526"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1A01DACF-2CF5-1AE6-1F88-7EA6DCC4E54E}"/>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9D3B1F8-C1E8-7B4D-2628-FB9CF1D5DE37}"/>
              </a:ext>
            </a:extLst>
          </p:cNvPr>
          <p:cNvSpPr>
            <a:spLocks noGrp="1"/>
          </p:cNvSpPr>
          <p:nvPr>
            <p:ph type="body" sz="quarter" idx="12" hasCustomPrompt="1"/>
          </p:nvPr>
        </p:nvSpPr>
        <p:spPr>
          <a:xfrm>
            <a:off x="1001762" y="748374"/>
            <a:ext cx="4168526"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3A0886C-68DB-8236-7A70-DCA6EEF68037}"/>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28700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2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grpSp>
        <p:nvGrpSpPr>
          <p:cNvPr id="4" name="Groupe 3">
            <a:extLst>
              <a:ext uri="{FF2B5EF4-FFF2-40B4-BE49-F238E27FC236}">
                <a16:creationId xmlns:a16="http://schemas.microsoft.com/office/drawing/2014/main" id="{310F654B-1378-81DD-2C1A-4CE8BA5866E3}"/>
              </a:ext>
            </a:extLst>
          </p:cNvPr>
          <p:cNvGrpSpPr/>
          <p:nvPr userDrawn="1"/>
        </p:nvGrpSpPr>
        <p:grpSpPr>
          <a:xfrm>
            <a:off x="1292848" y="1149318"/>
            <a:ext cx="7449997" cy="775197"/>
            <a:chOff x="1292848" y="1149318"/>
            <a:chExt cx="7449997" cy="775197"/>
          </a:xfrm>
        </p:grpSpPr>
        <p:sp>
          <p:nvSpPr>
            <p:cNvPr id="5" name="Triangle isocèle 4">
              <a:extLst>
                <a:ext uri="{FF2B5EF4-FFF2-40B4-BE49-F238E27FC236}">
                  <a16:creationId xmlns:a16="http://schemas.microsoft.com/office/drawing/2014/main" id="{32FD0327-35F9-D84C-19BA-85D91132618B}"/>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87CFC8AA-E4D1-C7C8-3585-24E65C6D7A6D}"/>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302586B9-9D0E-4EAE-64FE-43BDAFF0D902}"/>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88954354-B784-4FD1-61B7-70F706A7DEE1}"/>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B4FBFBCA-C399-6845-DEFF-1A07A18F3C61}"/>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43EC584E-D84C-B2D6-9B55-03E5B1A6A7CC}"/>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A6343BCF-F6DF-F761-2277-BDCA28C08F04}"/>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430957" y="1845458"/>
            <a:ext cx="3958720" cy="2133265"/>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3" name="Espace réservé pour une image  2">
            <a:extLst>
              <a:ext uri="{FF2B5EF4-FFF2-40B4-BE49-F238E27FC236}">
                <a16:creationId xmlns:a16="http://schemas.microsoft.com/office/drawing/2014/main" id="{270ABFAE-F471-4485-87DD-E41D75FB4D10}"/>
              </a:ext>
            </a:extLst>
          </p:cNvPr>
          <p:cNvSpPr>
            <a:spLocks noGrp="1"/>
          </p:cNvSpPr>
          <p:nvPr>
            <p:ph type="pic" idx="13"/>
          </p:nvPr>
        </p:nvSpPr>
        <p:spPr>
          <a:xfrm>
            <a:off x="429511" y="4154241"/>
            <a:ext cx="3958720" cy="2133265"/>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4691313" y="1845454"/>
            <a:ext cx="3713971" cy="4442048"/>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6728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B93F306-9197-44F1-937F-B5D6FCC0852C}"/>
              </a:ext>
            </a:extLst>
          </p:cNvPr>
          <p:cNvSpPr>
            <a:spLocks noGrp="1"/>
          </p:cNvSpPr>
          <p:nvPr>
            <p:ph type="ctrTitle" hasCustomPrompt="1"/>
          </p:nvPr>
        </p:nvSpPr>
        <p:spPr>
          <a:xfrm>
            <a:off x="426788" y="717768"/>
            <a:ext cx="7998588" cy="408838"/>
          </a:xfrm>
          <a:prstGeom prst="rect">
            <a:avLst/>
          </a:prstGeom>
        </p:spPr>
        <p:txBody>
          <a:bodyPr>
            <a:normAutofit/>
          </a:bodyPr>
          <a:lstStyle>
            <a:lvl1pPr algn="l">
              <a:defRPr sz="2400" b="1" cap="all" baseline="0">
                <a:solidFill>
                  <a:srgbClr val="D02E26"/>
                </a:solidFill>
                <a:latin typeface="Inter" panose="02000503000000020004" pitchFamily="2" charset="0"/>
                <a:ea typeface="Inter" panose="02000503000000020004" pitchFamily="2" charset="0"/>
                <a:cs typeface="Inter" panose="02000503000000020004" pitchFamily="2" charset="0"/>
              </a:defRPr>
            </a:lvl1pPr>
          </a:lstStyle>
          <a:p>
            <a:r>
              <a:rPr lang="fr-FR"/>
              <a:t>TITRE DE LA PAGE </a:t>
            </a:r>
          </a:p>
        </p:txBody>
      </p:sp>
      <p:sp>
        <p:nvSpPr>
          <p:cNvPr id="22" name="Espace réservé du texte 20">
            <a:extLst>
              <a:ext uri="{FF2B5EF4-FFF2-40B4-BE49-F238E27FC236}">
                <a16:creationId xmlns:a16="http://schemas.microsoft.com/office/drawing/2014/main" id="{4BA6C736-4754-4F68-9A9E-F790714A9F8C}"/>
              </a:ext>
            </a:extLst>
          </p:cNvPr>
          <p:cNvSpPr>
            <a:spLocks noGrp="1"/>
          </p:cNvSpPr>
          <p:nvPr>
            <p:ph type="body" sz="quarter" idx="11" hasCustomPrompt="1"/>
          </p:nvPr>
        </p:nvSpPr>
        <p:spPr>
          <a:xfrm>
            <a:off x="426788" y="2702573"/>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23" name="Espace réservé du texte 20">
            <a:extLst>
              <a:ext uri="{FF2B5EF4-FFF2-40B4-BE49-F238E27FC236}">
                <a16:creationId xmlns:a16="http://schemas.microsoft.com/office/drawing/2014/main" id="{3E007C18-8BC6-4CBE-8020-BD3C1FE50844}"/>
              </a:ext>
            </a:extLst>
          </p:cNvPr>
          <p:cNvSpPr>
            <a:spLocks noGrp="1"/>
          </p:cNvSpPr>
          <p:nvPr>
            <p:ph type="body" sz="quarter" idx="12" hasCustomPrompt="1"/>
          </p:nvPr>
        </p:nvSpPr>
        <p:spPr>
          <a:xfrm>
            <a:off x="426788" y="3388340"/>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02</a:t>
            </a:r>
          </a:p>
        </p:txBody>
      </p:sp>
      <p:sp>
        <p:nvSpPr>
          <p:cNvPr id="24" name="Espace réservé du texte 20">
            <a:extLst>
              <a:ext uri="{FF2B5EF4-FFF2-40B4-BE49-F238E27FC236}">
                <a16:creationId xmlns:a16="http://schemas.microsoft.com/office/drawing/2014/main" id="{1E43EC39-AB82-4217-8158-69AEBB959E65}"/>
              </a:ext>
            </a:extLst>
          </p:cNvPr>
          <p:cNvSpPr>
            <a:spLocks noGrp="1"/>
          </p:cNvSpPr>
          <p:nvPr>
            <p:ph type="body" sz="quarter" idx="13" hasCustomPrompt="1"/>
          </p:nvPr>
        </p:nvSpPr>
        <p:spPr>
          <a:xfrm>
            <a:off x="426788" y="4074107"/>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03</a:t>
            </a:r>
          </a:p>
        </p:txBody>
      </p:sp>
      <p:sp>
        <p:nvSpPr>
          <p:cNvPr id="27" name="Espace réservé du texte 20">
            <a:extLst>
              <a:ext uri="{FF2B5EF4-FFF2-40B4-BE49-F238E27FC236}">
                <a16:creationId xmlns:a16="http://schemas.microsoft.com/office/drawing/2014/main" id="{59BB6613-C6BC-426D-A25A-19237E3A79C4}"/>
              </a:ext>
            </a:extLst>
          </p:cNvPr>
          <p:cNvSpPr>
            <a:spLocks noGrp="1"/>
          </p:cNvSpPr>
          <p:nvPr>
            <p:ph type="body" sz="quarter" idx="16" hasCustomPrompt="1"/>
          </p:nvPr>
        </p:nvSpPr>
        <p:spPr>
          <a:xfrm>
            <a:off x="1428272" y="2702572"/>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8" name="Espace réservé du texte 20">
            <a:extLst>
              <a:ext uri="{FF2B5EF4-FFF2-40B4-BE49-F238E27FC236}">
                <a16:creationId xmlns:a16="http://schemas.microsoft.com/office/drawing/2014/main" id="{0C162F25-65D7-40D2-97CB-7CD0ECBB3029}"/>
              </a:ext>
            </a:extLst>
          </p:cNvPr>
          <p:cNvSpPr>
            <a:spLocks noGrp="1"/>
          </p:cNvSpPr>
          <p:nvPr>
            <p:ph type="body" sz="quarter" idx="17" hasCustomPrompt="1"/>
          </p:nvPr>
        </p:nvSpPr>
        <p:spPr>
          <a:xfrm>
            <a:off x="1428272" y="3388338"/>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9" name="Espace réservé du texte 20">
            <a:extLst>
              <a:ext uri="{FF2B5EF4-FFF2-40B4-BE49-F238E27FC236}">
                <a16:creationId xmlns:a16="http://schemas.microsoft.com/office/drawing/2014/main" id="{F46E164F-DBAC-4877-B487-DC29B24AD8E1}"/>
              </a:ext>
            </a:extLst>
          </p:cNvPr>
          <p:cNvSpPr>
            <a:spLocks noGrp="1"/>
          </p:cNvSpPr>
          <p:nvPr>
            <p:ph type="body" sz="quarter" idx="18" hasCustomPrompt="1"/>
          </p:nvPr>
        </p:nvSpPr>
        <p:spPr>
          <a:xfrm>
            <a:off x="1428272" y="4074104"/>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1" name="Espace réservé pour une image  2">
            <a:extLst>
              <a:ext uri="{FF2B5EF4-FFF2-40B4-BE49-F238E27FC236}">
                <a16:creationId xmlns:a16="http://schemas.microsoft.com/office/drawing/2014/main" id="{B9AD8E06-6574-42D6-B6EF-C5E0672142FA}"/>
              </a:ext>
            </a:extLst>
          </p:cNvPr>
          <p:cNvSpPr>
            <a:spLocks noGrp="1"/>
          </p:cNvSpPr>
          <p:nvPr>
            <p:ph type="pic" idx="1"/>
          </p:nvPr>
        </p:nvSpPr>
        <p:spPr>
          <a:xfrm>
            <a:off x="5530012" y="1603462"/>
            <a:ext cx="2895366" cy="3921268"/>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34" name="Organigramme : Procédé 33">
            <a:extLst>
              <a:ext uri="{FF2B5EF4-FFF2-40B4-BE49-F238E27FC236}">
                <a16:creationId xmlns:a16="http://schemas.microsoft.com/office/drawing/2014/main" id="{EFC75686-DEE4-4E1C-A5AB-1C522002079E}"/>
              </a:ext>
            </a:extLst>
          </p:cNvPr>
          <p:cNvSpPr>
            <a:spLocks noChangeAspect="1"/>
          </p:cNvSpPr>
          <p:nvPr userDrawn="1"/>
        </p:nvSpPr>
        <p:spPr>
          <a:xfrm>
            <a:off x="1132149" y="2830710"/>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5" name="Organigramme : Procédé 34">
            <a:extLst>
              <a:ext uri="{FF2B5EF4-FFF2-40B4-BE49-F238E27FC236}">
                <a16:creationId xmlns:a16="http://schemas.microsoft.com/office/drawing/2014/main" id="{C8589C0C-0510-4F70-97BA-E81694AE2AF5}"/>
              </a:ext>
            </a:extLst>
          </p:cNvPr>
          <p:cNvSpPr>
            <a:spLocks noChangeAspect="1"/>
          </p:cNvSpPr>
          <p:nvPr userDrawn="1"/>
        </p:nvSpPr>
        <p:spPr>
          <a:xfrm>
            <a:off x="1132149" y="3516476"/>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6" name="Organigramme : Procédé 35">
            <a:extLst>
              <a:ext uri="{FF2B5EF4-FFF2-40B4-BE49-F238E27FC236}">
                <a16:creationId xmlns:a16="http://schemas.microsoft.com/office/drawing/2014/main" id="{41C3F136-1B8A-4B31-BD8C-A8AFB18E0AAD}"/>
              </a:ext>
            </a:extLst>
          </p:cNvPr>
          <p:cNvSpPr>
            <a:spLocks noChangeAspect="1"/>
          </p:cNvSpPr>
          <p:nvPr userDrawn="1"/>
        </p:nvSpPr>
        <p:spPr>
          <a:xfrm>
            <a:off x="1132149" y="4202242"/>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Tree>
    <p:extLst>
      <p:ext uri="{BB962C8B-B14F-4D97-AF65-F5344CB8AC3E}">
        <p14:creationId xmlns:p14="http://schemas.microsoft.com/office/powerpoint/2010/main" val="27430707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6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grpSp>
        <p:nvGrpSpPr>
          <p:cNvPr id="13" name="Groupe 12">
            <a:extLst>
              <a:ext uri="{FF2B5EF4-FFF2-40B4-BE49-F238E27FC236}">
                <a16:creationId xmlns:a16="http://schemas.microsoft.com/office/drawing/2014/main" id="{9C8ADAAA-A0C6-66EB-B165-554781E10D9F}"/>
              </a:ext>
            </a:extLst>
          </p:cNvPr>
          <p:cNvGrpSpPr/>
          <p:nvPr userDrawn="1"/>
        </p:nvGrpSpPr>
        <p:grpSpPr>
          <a:xfrm>
            <a:off x="1292848" y="1149318"/>
            <a:ext cx="7449997" cy="775197"/>
            <a:chOff x="1292848" y="1149318"/>
            <a:chExt cx="7449997" cy="775197"/>
          </a:xfrm>
        </p:grpSpPr>
        <p:sp>
          <p:nvSpPr>
            <p:cNvPr id="14" name="Triangle isocèle 13">
              <a:extLst>
                <a:ext uri="{FF2B5EF4-FFF2-40B4-BE49-F238E27FC236}">
                  <a16:creationId xmlns:a16="http://schemas.microsoft.com/office/drawing/2014/main" id="{1252D163-7892-AFAC-4EC9-44C03315C32A}"/>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22EAB7B3-E5D2-185B-5B7C-2BB71610FD26}"/>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C12D2121-64DA-E7D2-053E-7BAE3203D3EA}"/>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11DE9254-9A8E-84DD-162B-BB95A48092A4}"/>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1CCB1C6E-0419-C834-75D4-635C7F79A848}"/>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Triangle isocèle 22">
              <a:extLst>
                <a:ext uri="{FF2B5EF4-FFF2-40B4-BE49-F238E27FC236}">
                  <a16:creationId xmlns:a16="http://schemas.microsoft.com/office/drawing/2014/main" id="{F2F91FE0-FB17-58AF-3153-4260CE112D3C}"/>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isocèle 23">
              <a:extLst>
                <a:ext uri="{FF2B5EF4-FFF2-40B4-BE49-F238E27FC236}">
                  <a16:creationId xmlns:a16="http://schemas.microsoft.com/office/drawing/2014/main" id="{182FC210-0A52-9BC5-95E9-25A827E0BD7F}"/>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pour une image  2">
            <a:extLst>
              <a:ext uri="{FF2B5EF4-FFF2-40B4-BE49-F238E27FC236}">
                <a16:creationId xmlns:a16="http://schemas.microsoft.com/office/drawing/2014/main" id="{270ABFAE-F471-4485-87DD-E41D75FB4D10}"/>
              </a:ext>
            </a:extLst>
          </p:cNvPr>
          <p:cNvSpPr>
            <a:spLocks noGrp="1"/>
          </p:cNvSpPr>
          <p:nvPr>
            <p:ph type="pic" idx="13"/>
          </p:nvPr>
        </p:nvSpPr>
        <p:spPr>
          <a:xfrm>
            <a:off x="895199" y="3959054"/>
            <a:ext cx="3411532" cy="1838398"/>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pour une image  2">
            <a:extLst>
              <a:ext uri="{FF2B5EF4-FFF2-40B4-BE49-F238E27FC236}">
                <a16:creationId xmlns:a16="http://schemas.microsoft.com/office/drawing/2014/main" id="{ECCE4459-4389-6538-8014-0A1837A95E4D}"/>
              </a:ext>
            </a:extLst>
          </p:cNvPr>
          <p:cNvSpPr>
            <a:spLocks noGrp="1"/>
          </p:cNvSpPr>
          <p:nvPr>
            <p:ph type="pic" idx="14"/>
          </p:nvPr>
        </p:nvSpPr>
        <p:spPr>
          <a:xfrm>
            <a:off x="4837269" y="1747929"/>
            <a:ext cx="3411532" cy="1838398"/>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Espace réservé pour une image  2">
            <a:extLst>
              <a:ext uri="{FF2B5EF4-FFF2-40B4-BE49-F238E27FC236}">
                <a16:creationId xmlns:a16="http://schemas.microsoft.com/office/drawing/2014/main" id="{EA24B70E-B92C-B88F-0473-F228D2FC759C}"/>
              </a:ext>
            </a:extLst>
          </p:cNvPr>
          <p:cNvSpPr>
            <a:spLocks noGrp="1"/>
          </p:cNvSpPr>
          <p:nvPr>
            <p:ph type="pic" idx="15"/>
          </p:nvPr>
        </p:nvSpPr>
        <p:spPr>
          <a:xfrm>
            <a:off x="4835823" y="3959054"/>
            <a:ext cx="3411532" cy="1838398"/>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6" name="Espace réservé du texte 3">
            <a:extLst>
              <a:ext uri="{FF2B5EF4-FFF2-40B4-BE49-F238E27FC236}">
                <a16:creationId xmlns:a16="http://schemas.microsoft.com/office/drawing/2014/main" id="{DBD7EDC9-814B-72E9-ABEF-C87819B04364}"/>
              </a:ext>
            </a:extLst>
          </p:cNvPr>
          <p:cNvSpPr>
            <a:spLocks noGrp="1"/>
          </p:cNvSpPr>
          <p:nvPr>
            <p:ph type="body" sz="quarter" idx="16"/>
          </p:nvPr>
        </p:nvSpPr>
        <p:spPr>
          <a:xfrm>
            <a:off x="895199" y="3611338"/>
            <a:ext cx="3411532" cy="259311"/>
          </a:xfrm>
          <a:prstGeom prst="rect">
            <a:avLst/>
          </a:prstGeom>
        </p:spPr>
        <p:txBody>
          <a:bodyPr anchor="ctr"/>
          <a:lstStyle>
            <a:lvl1pPr marL="0" indent="0" algn="ctr" defTabSz="457200" rtl="0" eaLnBrk="1" latinLnBrk="0" hangingPunct="1">
              <a:spcBef>
                <a:spcPct val="20000"/>
              </a:spcBef>
              <a:buSzPct val="100000"/>
              <a:buFontTx/>
              <a:buNone/>
              <a:defRPr lang="fr-FR" sz="1000" b="0" i="1"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p:txBody>
      </p:sp>
      <p:sp>
        <p:nvSpPr>
          <p:cNvPr id="7" name="Espace réservé du texte 3">
            <a:extLst>
              <a:ext uri="{FF2B5EF4-FFF2-40B4-BE49-F238E27FC236}">
                <a16:creationId xmlns:a16="http://schemas.microsoft.com/office/drawing/2014/main" id="{3A996210-5D14-E239-CA67-ACE9B365393B}"/>
              </a:ext>
            </a:extLst>
          </p:cNvPr>
          <p:cNvSpPr>
            <a:spLocks noGrp="1"/>
          </p:cNvSpPr>
          <p:nvPr>
            <p:ph type="body" sz="quarter" idx="17"/>
          </p:nvPr>
        </p:nvSpPr>
        <p:spPr>
          <a:xfrm>
            <a:off x="895199" y="5832288"/>
            <a:ext cx="3411532" cy="259311"/>
          </a:xfrm>
          <a:prstGeom prst="rect">
            <a:avLst/>
          </a:prstGeom>
        </p:spPr>
        <p:txBody>
          <a:bodyPr anchor="ctr"/>
          <a:lstStyle>
            <a:lvl1pPr marL="0" indent="0" algn="ctr" defTabSz="457200" rtl="0" eaLnBrk="1" latinLnBrk="0" hangingPunct="1">
              <a:spcBef>
                <a:spcPct val="20000"/>
              </a:spcBef>
              <a:buSzPct val="100000"/>
              <a:buFontTx/>
              <a:buNone/>
              <a:defRPr lang="fr-FR" sz="1000" b="0" i="1"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p:txBody>
      </p:sp>
      <p:sp>
        <p:nvSpPr>
          <p:cNvPr id="8" name="Espace réservé du texte 3">
            <a:extLst>
              <a:ext uri="{FF2B5EF4-FFF2-40B4-BE49-F238E27FC236}">
                <a16:creationId xmlns:a16="http://schemas.microsoft.com/office/drawing/2014/main" id="{35EA57B2-A6AB-9438-BEBD-04A7ADAC5C33}"/>
              </a:ext>
            </a:extLst>
          </p:cNvPr>
          <p:cNvSpPr>
            <a:spLocks noGrp="1"/>
          </p:cNvSpPr>
          <p:nvPr>
            <p:ph type="body" sz="quarter" idx="18"/>
          </p:nvPr>
        </p:nvSpPr>
        <p:spPr>
          <a:xfrm>
            <a:off x="4835823" y="3611338"/>
            <a:ext cx="3411532" cy="259311"/>
          </a:xfrm>
          <a:prstGeom prst="rect">
            <a:avLst/>
          </a:prstGeom>
        </p:spPr>
        <p:txBody>
          <a:bodyPr anchor="ctr"/>
          <a:lstStyle>
            <a:lvl1pPr marL="0" indent="0" algn="ctr" defTabSz="457200" rtl="0" eaLnBrk="1" latinLnBrk="0" hangingPunct="1">
              <a:spcBef>
                <a:spcPct val="20000"/>
              </a:spcBef>
              <a:buSzPct val="100000"/>
              <a:buFontTx/>
              <a:buNone/>
              <a:defRPr lang="fr-FR" sz="1000" b="0" i="1"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p:txBody>
      </p:sp>
      <p:sp>
        <p:nvSpPr>
          <p:cNvPr id="12" name="Espace réservé du texte 3">
            <a:extLst>
              <a:ext uri="{FF2B5EF4-FFF2-40B4-BE49-F238E27FC236}">
                <a16:creationId xmlns:a16="http://schemas.microsoft.com/office/drawing/2014/main" id="{9D2803E0-57CC-D4B6-4AB6-4F875F402496}"/>
              </a:ext>
            </a:extLst>
          </p:cNvPr>
          <p:cNvSpPr>
            <a:spLocks noGrp="1"/>
          </p:cNvSpPr>
          <p:nvPr>
            <p:ph type="body" sz="quarter" idx="19"/>
          </p:nvPr>
        </p:nvSpPr>
        <p:spPr>
          <a:xfrm>
            <a:off x="4835823" y="5832287"/>
            <a:ext cx="3411532" cy="259311"/>
          </a:xfrm>
          <a:prstGeom prst="rect">
            <a:avLst/>
          </a:prstGeom>
        </p:spPr>
        <p:txBody>
          <a:bodyPr anchor="ctr"/>
          <a:lstStyle>
            <a:lvl1pPr marL="0" indent="0" algn="ctr" defTabSz="457200" rtl="0" eaLnBrk="1" latinLnBrk="0" hangingPunct="1">
              <a:spcBef>
                <a:spcPct val="20000"/>
              </a:spcBef>
              <a:buSzPct val="100000"/>
              <a:buFontTx/>
              <a:buNone/>
              <a:defRPr lang="fr-FR" sz="1000" b="0" i="1"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p:txBody>
      </p:sp>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896645" y="1747929"/>
            <a:ext cx="3411532" cy="1838398"/>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8576058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0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457998" y="2095667"/>
            <a:ext cx="3958720" cy="2133265"/>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3" name="Espace réservé pour une image  2">
            <a:extLst>
              <a:ext uri="{FF2B5EF4-FFF2-40B4-BE49-F238E27FC236}">
                <a16:creationId xmlns:a16="http://schemas.microsoft.com/office/drawing/2014/main" id="{270ABFAE-F471-4485-87DD-E41D75FB4D10}"/>
              </a:ext>
            </a:extLst>
          </p:cNvPr>
          <p:cNvSpPr>
            <a:spLocks noGrp="1"/>
          </p:cNvSpPr>
          <p:nvPr>
            <p:ph type="pic" idx="13"/>
          </p:nvPr>
        </p:nvSpPr>
        <p:spPr>
          <a:xfrm>
            <a:off x="4781363" y="2095667"/>
            <a:ext cx="3958720" cy="2133265"/>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0" name="Triangle isocèle 9">
            <a:extLst>
              <a:ext uri="{FF2B5EF4-FFF2-40B4-BE49-F238E27FC236}">
                <a16:creationId xmlns:a16="http://schemas.microsoft.com/office/drawing/2014/main" id="{51D0F9BD-71CF-56FF-46D7-D2F3F71D80CF}"/>
              </a:ext>
            </a:extLst>
          </p:cNvPr>
          <p:cNvSpPr/>
          <p:nvPr userDrawn="1"/>
        </p:nvSpPr>
        <p:spPr>
          <a:xfrm>
            <a:off x="4155080" y="12297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1577D98B-C04A-FD45-7244-AF31372A0DE9}"/>
              </a:ext>
            </a:extLst>
          </p:cNvPr>
          <p:cNvSpPr/>
          <p:nvPr userDrawn="1"/>
        </p:nvSpPr>
        <p:spPr>
          <a:xfrm>
            <a:off x="2720418" y="13015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C03FD9B4-028A-91A1-4BB2-E4F42127AA2C}"/>
              </a:ext>
            </a:extLst>
          </p:cNvPr>
          <p:cNvSpPr>
            <a:spLocks noGrp="1"/>
          </p:cNvSpPr>
          <p:nvPr>
            <p:ph type="body" sz="quarter" idx="14"/>
          </p:nvPr>
        </p:nvSpPr>
        <p:spPr>
          <a:xfrm>
            <a:off x="474518" y="4400550"/>
            <a:ext cx="3937766" cy="1352550"/>
          </a:xfrm>
          <a:prstGeom prst="rect">
            <a:avLst/>
          </a:prstGeom>
        </p:spPr>
        <p:txBody>
          <a:bodyPr/>
          <a:lstStyle>
            <a:lvl1pPr marL="0" indent="0" algn="ctr"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5" name="Espace réservé du texte 3">
            <a:extLst>
              <a:ext uri="{FF2B5EF4-FFF2-40B4-BE49-F238E27FC236}">
                <a16:creationId xmlns:a16="http://schemas.microsoft.com/office/drawing/2014/main" id="{9AD4F9FD-5568-52F1-43A0-52A40A221911}"/>
              </a:ext>
            </a:extLst>
          </p:cNvPr>
          <p:cNvSpPr>
            <a:spLocks noGrp="1"/>
          </p:cNvSpPr>
          <p:nvPr>
            <p:ph type="body" sz="quarter" idx="15"/>
          </p:nvPr>
        </p:nvSpPr>
        <p:spPr>
          <a:xfrm>
            <a:off x="4781363" y="4400550"/>
            <a:ext cx="3938400" cy="1352550"/>
          </a:xfrm>
          <a:prstGeom prst="rect">
            <a:avLst/>
          </a:prstGeom>
        </p:spPr>
        <p:txBody>
          <a:bodyPr/>
          <a:lstStyle>
            <a:lvl1pPr marL="0" indent="0" algn="ctr"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cxnSp>
        <p:nvCxnSpPr>
          <p:cNvPr id="6" name="Connecteur droit 5">
            <a:extLst>
              <a:ext uri="{FF2B5EF4-FFF2-40B4-BE49-F238E27FC236}">
                <a16:creationId xmlns:a16="http://schemas.microsoft.com/office/drawing/2014/main" id="{7793203B-2368-6A01-54C5-27A53EED245F}"/>
              </a:ext>
            </a:extLst>
          </p:cNvPr>
          <p:cNvCxnSpPr>
            <a:cxnSpLocks/>
          </p:cNvCxnSpPr>
          <p:nvPr userDrawn="1"/>
        </p:nvCxnSpPr>
        <p:spPr>
          <a:xfrm>
            <a:off x="4572000" y="2143292"/>
            <a:ext cx="0" cy="3595602"/>
          </a:xfrm>
          <a:prstGeom prst="line">
            <a:avLst/>
          </a:prstGeom>
          <a:ln w="28575" cap="rnd">
            <a:solidFill>
              <a:srgbClr val="006AB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3929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5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grpSp>
        <p:nvGrpSpPr>
          <p:cNvPr id="7" name="Groupe 6">
            <a:extLst>
              <a:ext uri="{FF2B5EF4-FFF2-40B4-BE49-F238E27FC236}">
                <a16:creationId xmlns:a16="http://schemas.microsoft.com/office/drawing/2014/main" id="{908E6150-DF5D-41AB-C2BD-255E03B9DBF1}"/>
              </a:ext>
            </a:extLst>
          </p:cNvPr>
          <p:cNvGrpSpPr/>
          <p:nvPr userDrawn="1"/>
        </p:nvGrpSpPr>
        <p:grpSpPr>
          <a:xfrm>
            <a:off x="1292848" y="1149318"/>
            <a:ext cx="7449997" cy="775197"/>
            <a:chOff x="1292848" y="1149318"/>
            <a:chExt cx="7449997" cy="775197"/>
          </a:xfrm>
        </p:grpSpPr>
        <p:sp>
          <p:nvSpPr>
            <p:cNvPr id="8" name="Triangle isocèle 7">
              <a:extLst>
                <a:ext uri="{FF2B5EF4-FFF2-40B4-BE49-F238E27FC236}">
                  <a16:creationId xmlns:a16="http://schemas.microsoft.com/office/drawing/2014/main" id="{26F24582-BFEF-2016-3B83-2FD78B18F1B5}"/>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D0851476-5FE0-4D5E-7B14-6737607585BB}"/>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315F1754-6325-CDDD-2B7C-BC015A15BB1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CFAD00D7-93C2-3477-5D51-2A54C79AE94D}"/>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CB7E79A3-992D-E08C-97EE-F4523D1A8668}"/>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740D2979-BDC3-4907-397A-948E3E69C176}"/>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F1AD09D8-84C3-F90F-C54B-5D8EDF50435E}"/>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457998" y="2095667"/>
            <a:ext cx="3958720" cy="2133265"/>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3" name="Espace réservé pour une image  2">
            <a:extLst>
              <a:ext uri="{FF2B5EF4-FFF2-40B4-BE49-F238E27FC236}">
                <a16:creationId xmlns:a16="http://schemas.microsoft.com/office/drawing/2014/main" id="{270ABFAE-F471-4485-87DD-E41D75FB4D10}"/>
              </a:ext>
            </a:extLst>
          </p:cNvPr>
          <p:cNvSpPr>
            <a:spLocks noGrp="1"/>
          </p:cNvSpPr>
          <p:nvPr>
            <p:ph type="pic" idx="13"/>
          </p:nvPr>
        </p:nvSpPr>
        <p:spPr>
          <a:xfrm>
            <a:off x="4781363" y="3605629"/>
            <a:ext cx="3958720" cy="2133265"/>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C03FD9B4-028A-91A1-4BB2-E4F42127AA2C}"/>
              </a:ext>
            </a:extLst>
          </p:cNvPr>
          <p:cNvSpPr>
            <a:spLocks noGrp="1"/>
          </p:cNvSpPr>
          <p:nvPr>
            <p:ph type="body" sz="quarter" idx="14"/>
          </p:nvPr>
        </p:nvSpPr>
        <p:spPr>
          <a:xfrm>
            <a:off x="474518" y="4400550"/>
            <a:ext cx="3937766" cy="1352550"/>
          </a:xfrm>
          <a:prstGeom prst="rect">
            <a:avLst/>
          </a:prstGeom>
        </p:spPr>
        <p:txBody>
          <a:bodyPr/>
          <a:lstStyle>
            <a:lvl1pPr marL="0" indent="0" algn="ctr"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sp>
        <p:nvSpPr>
          <p:cNvPr id="5" name="Espace réservé du texte 3">
            <a:extLst>
              <a:ext uri="{FF2B5EF4-FFF2-40B4-BE49-F238E27FC236}">
                <a16:creationId xmlns:a16="http://schemas.microsoft.com/office/drawing/2014/main" id="{9AD4F9FD-5568-52F1-43A0-52A40A221911}"/>
              </a:ext>
            </a:extLst>
          </p:cNvPr>
          <p:cNvSpPr>
            <a:spLocks noGrp="1"/>
          </p:cNvSpPr>
          <p:nvPr>
            <p:ph type="body" sz="quarter" idx="15"/>
          </p:nvPr>
        </p:nvSpPr>
        <p:spPr>
          <a:xfrm>
            <a:off x="4781363" y="2095667"/>
            <a:ext cx="3938400" cy="1352550"/>
          </a:xfrm>
          <a:prstGeom prst="rect">
            <a:avLst/>
          </a:prstGeom>
        </p:spPr>
        <p:txBody>
          <a:bodyPr/>
          <a:lstStyle>
            <a:lvl1pPr marL="0" indent="0" algn="ctr" defTabSz="457200" rtl="0" eaLnBrk="1" latinLnBrk="0" hangingPunct="1">
              <a:spcBef>
                <a:spcPct val="20000"/>
              </a:spcBef>
              <a:buSzPct val="100000"/>
              <a:buFontTx/>
              <a:buNone/>
              <a:defRPr lang="fr-FR" sz="12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1pPr>
            <a:lvl2pPr marL="742950" indent="-28575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2pPr>
            <a:lvl3pPr marL="11430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3pPr>
            <a:lvl4pPr marL="1600200" indent="-228600" algn="l" defTabSz="457200" rtl="0" eaLnBrk="1" latinLnBrk="0" hangingPunct="1">
              <a:spcBef>
                <a:spcPct val="20000"/>
              </a:spcBef>
              <a:buSzPct val="100000"/>
              <a:buFontTx/>
              <a:buBlip>
                <a:blip r:embed="rId3"/>
              </a:buBlip>
              <a:defRPr lang="fr-FR" sz="1600" b="0" kern="1200" dirty="0" smtClean="0">
                <a:solidFill>
                  <a:srgbClr val="002C6E"/>
                </a:solidFill>
                <a:latin typeface="Inter" panose="02000503000000020004" pitchFamily="2" charset="0"/>
                <a:ea typeface="Inter" panose="02000503000000020004" pitchFamily="2" charset="0"/>
                <a:cs typeface="Inter" panose="02000503000000020004" pitchFamily="2" charset="0"/>
              </a:defRPr>
            </a:lvl4pPr>
            <a:lvl5pPr marL="2057400" indent="-228600" algn="l" defTabSz="457200" rtl="0" eaLnBrk="1" latinLnBrk="0" hangingPunct="1">
              <a:spcBef>
                <a:spcPct val="20000"/>
              </a:spcBef>
              <a:buSzPct val="100000"/>
              <a:buFontTx/>
              <a:buBlip>
                <a:blip r:embed="rId3"/>
              </a:buBlip>
              <a:defRPr lang="fr-FR" sz="1600" b="0" kern="1200" dirty="0">
                <a:solidFill>
                  <a:srgbClr val="002C6E"/>
                </a:solidFill>
                <a:latin typeface="Inter" panose="02000503000000020004" pitchFamily="2" charset="0"/>
                <a:ea typeface="Inter" panose="02000503000000020004" pitchFamily="2" charset="0"/>
                <a:cs typeface="Inter" panose="02000503000000020004" pitchFamily="2" charset="0"/>
              </a:defRPr>
            </a:lvl5pPr>
          </a:lstStyle>
          <a:p>
            <a:pPr lvl="0"/>
            <a:r>
              <a:rPr lang="fr-FR"/>
              <a:t>Cliquez pour modifier les styles du texte du masque</a:t>
            </a:r>
          </a:p>
          <a:p>
            <a:pPr lvl="0"/>
            <a:endParaRPr lang="fr-FR"/>
          </a:p>
        </p:txBody>
      </p:sp>
      <p:cxnSp>
        <p:nvCxnSpPr>
          <p:cNvPr id="6" name="Connecteur droit 5">
            <a:extLst>
              <a:ext uri="{FF2B5EF4-FFF2-40B4-BE49-F238E27FC236}">
                <a16:creationId xmlns:a16="http://schemas.microsoft.com/office/drawing/2014/main" id="{7793203B-2368-6A01-54C5-27A53EED245F}"/>
              </a:ext>
            </a:extLst>
          </p:cNvPr>
          <p:cNvCxnSpPr>
            <a:cxnSpLocks/>
          </p:cNvCxnSpPr>
          <p:nvPr userDrawn="1"/>
        </p:nvCxnSpPr>
        <p:spPr>
          <a:xfrm>
            <a:off x="4572000" y="2143292"/>
            <a:ext cx="0" cy="3595602"/>
          </a:xfrm>
          <a:prstGeom prst="line">
            <a:avLst/>
          </a:prstGeom>
          <a:ln w="28575" cap="rnd">
            <a:solidFill>
              <a:srgbClr val="006AB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4827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5_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8EBF4-E4AB-3C76-4DDC-E57533522F00}"/>
              </a:ext>
            </a:extLst>
          </p:cNvPr>
          <p:cNvSpPr/>
          <p:nvPr userDrawn="1"/>
        </p:nvSpPr>
        <p:spPr>
          <a:xfrm>
            <a:off x="357809" y="1879393"/>
            <a:ext cx="1848678" cy="3766033"/>
          </a:xfrm>
          <a:prstGeom prst="rect">
            <a:avLst/>
          </a:prstGeom>
          <a:solidFill>
            <a:srgbClr val="006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619799" y="2103872"/>
            <a:ext cx="1959818" cy="3317092"/>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2841607" y="2103868"/>
            <a:ext cx="5563678" cy="3317092"/>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10" name="Triangle isocèle 9">
            <a:extLst>
              <a:ext uri="{FF2B5EF4-FFF2-40B4-BE49-F238E27FC236}">
                <a16:creationId xmlns:a16="http://schemas.microsoft.com/office/drawing/2014/main" id="{51D0F9BD-71CF-56FF-46D7-D2F3F71D80CF}"/>
              </a:ext>
            </a:extLst>
          </p:cNvPr>
          <p:cNvSpPr/>
          <p:nvPr userDrawn="1"/>
        </p:nvSpPr>
        <p:spPr>
          <a:xfrm>
            <a:off x="4155080" y="12297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1577D98B-C04A-FD45-7244-AF31372A0DE9}"/>
              </a:ext>
            </a:extLst>
          </p:cNvPr>
          <p:cNvSpPr/>
          <p:nvPr userDrawn="1"/>
        </p:nvSpPr>
        <p:spPr>
          <a:xfrm>
            <a:off x="2720418" y="13015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6345139F-230C-0470-0EDB-ACA6026E823C}"/>
              </a:ext>
            </a:extLst>
          </p:cNvPr>
          <p:cNvGrpSpPr/>
          <p:nvPr userDrawn="1"/>
        </p:nvGrpSpPr>
        <p:grpSpPr>
          <a:xfrm>
            <a:off x="1292848" y="1149318"/>
            <a:ext cx="7449997" cy="775197"/>
            <a:chOff x="1292848" y="1149318"/>
            <a:chExt cx="7449997" cy="775197"/>
          </a:xfrm>
        </p:grpSpPr>
        <p:sp>
          <p:nvSpPr>
            <p:cNvPr id="3" name="Triangle isocèle 2">
              <a:extLst>
                <a:ext uri="{FF2B5EF4-FFF2-40B4-BE49-F238E27FC236}">
                  <a16:creationId xmlns:a16="http://schemas.microsoft.com/office/drawing/2014/main" id="{35A14C33-1522-A605-9834-DACC3C7C3609}"/>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a:extLst>
                <a:ext uri="{FF2B5EF4-FFF2-40B4-BE49-F238E27FC236}">
                  <a16:creationId xmlns:a16="http://schemas.microsoft.com/office/drawing/2014/main" id="{3360E5C6-B5AE-DD03-2288-F05E4D76D9CE}"/>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74E5D136-31DD-064F-6FA3-9E909E3A38A4}"/>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BA52FBD1-9E6E-3487-E42F-999D50370395}"/>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A96F3CC7-7E1B-99B5-D5ED-BC91F0244CCE}"/>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D499A218-EFCF-4004-54F6-C9BB5F37297D}"/>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656E31F1-95E9-E9C8-BA49-DDE03F6EA028}"/>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97966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6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4" name="Triangle isocèle 3">
            <a:extLst>
              <a:ext uri="{FF2B5EF4-FFF2-40B4-BE49-F238E27FC236}">
                <a16:creationId xmlns:a16="http://schemas.microsoft.com/office/drawing/2014/main" id="{DC3687C0-60B4-128A-B10F-4EA6435A1E7E}"/>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a:extLst>
              <a:ext uri="{FF2B5EF4-FFF2-40B4-BE49-F238E27FC236}">
                <a16:creationId xmlns:a16="http://schemas.microsoft.com/office/drawing/2014/main" id="{D06296F3-0EE0-BFCE-3DB2-F93397340C02}"/>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2F1C390C-3580-B57F-8ECF-6C552991848C}"/>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17EBFF09-0A19-5172-ABEC-5B8860874AC7}"/>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72C7D115-8957-4DC0-C01D-3260E24035BD}"/>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2958C7EE-4E58-9B62-F0A7-BA311EF74A96}"/>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43B10952-1D9F-53AF-B5E2-DD21C851EB8F}"/>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B9C9A308-57BB-72A0-89E1-777534B457F6}"/>
              </a:ext>
            </a:extLst>
          </p:cNvPr>
          <p:cNvSpPr/>
          <p:nvPr userDrawn="1"/>
        </p:nvSpPr>
        <p:spPr>
          <a:xfrm>
            <a:off x="6760723" y="1909215"/>
            <a:ext cx="2024328" cy="3766033"/>
          </a:xfrm>
          <a:prstGeom prst="rect">
            <a:avLst/>
          </a:prstGeom>
          <a:solidFill>
            <a:srgbClr val="006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6445467" y="2133690"/>
            <a:ext cx="1959818" cy="3317092"/>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423628" y="2133686"/>
            <a:ext cx="5684866" cy="3317092"/>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683337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7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3" name="Triangle isocèle 2">
            <a:extLst>
              <a:ext uri="{FF2B5EF4-FFF2-40B4-BE49-F238E27FC236}">
                <a16:creationId xmlns:a16="http://schemas.microsoft.com/office/drawing/2014/main" id="{31890C28-FBC1-F04A-9A6F-D0E9E2ED6C1D}"/>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EA61D5BF-62EE-19CD-4E0B-742AE62E89BA}"/>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a:extLst>
              <a:ext uri="{FF2B5EF4-FFF2-40B4-BE49-F238E27FC236}">
                <a16:creationId xmlns:a16="http://schemas.microsoft.com/office/drawing/2014/main" id="{564E45DD-00C0-5650-F358-CD2E289D3DEB}"/>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6D7A1829-7901-B8B0-3444-9CB84A1ED808}"/>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30030E87-E16D-2D28-F3F0-261AC13663D7}"/>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A7D0F257-A132-23F0-E27E-06E8BC81FA0A}"/>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CF785E37-CC34-F1EE-D5E0-62FF8EA22A64}"/>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3966944" y="1843825"/>
            <a:ext cx="4623501" cy="4174203"/>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a:extLst>
              <a:ext uri="{FF2B5EF4-FFF2-40B4-BE49-F238E27FC236}">
                <a16:creationId xmlns:a16="http://schemas.microsoft.com/office/drawing/2014/main" id="{A7E34ADA-FCD5-AAFA-C5AF-22C8A45BCD3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24086" r="24086"/>
          <a:stretch/>
        </p:blipFill>
        <p:spPr bwMode="auto">
          <a:xfrm>
            <a:off x="1081700" y="1700405"/>
            <a:ext cx="2285198" cy="440922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pour une image  2">
            <a:extLst>
              <a:ext uri="{FF2B5EF4-FFF2-40B4-BE49-F238E27FC236}">
                <a16:creationId xmlns:a16="http://schemas.microsoft.com/office/drawing/2014/main" id="{1ECF0A70-4E7C-6A57-3301-2E59C32AB725}"/>
              </a:ext>
            </a:extLst>
          </p:cNvPr>
          <p:cNvSpPr>
            <a:spLocks noGrp="1" noChangeAspect="1"/>
          </p:cNvSpPr>
          <p:nvPr>
            <p:ph type="pic" idx="1"/>
          </p:nvPr>
        </p:nvSpPr>
        <p:spPr>
          <a:xfrm>
            <a:off x="1276350" y="1911926"/>
            <a:ext cx="1873249" cy="3978511"/>
          </a:xfrm>
          <a:prstGeom prst="roundRect">
            <a:avLst>
              <a:gd name="adj" fmla="val 12530"/>
            </a:avLst>
          </a:prstGeom>
          <a:pattFill prst="pct10">
            <a:fgClr>
              <a:schemeClr val="accent1"/>
            </a:fgClr>
            <a:bgClr>
              <a:schemeClr val="bg1"/>
            </a:bgClr>
          </a:pattFill>
        </p:spPr>
        <p:txBody>
          <a:bodyPr/>
          <a:lstStyle>
            <a:lvl1pPr marL="0" indent="0">
              <a:buNone/>
              <a:defRPr sz="1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9127089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8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4" name="Triangle isocèle 3">
            <a:extLst>
              <a:ext uri="{FF2B5EF4-FFF2-40B4-BE49-F238E27FC236}">
                <a16:creationId xmlns:a16="http://schemas.microsoft.com/office/drawing/2014/main" id="{C9EA5AA8-1214-C867-DBAF-98159E4E9F6D}"/>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isocèle 4">
            <a:extLst>
              <a:ext uri="{FF2B5EF4-FFF2-40B4-BE49-F238E27FC236}">
                <a16:creationId xmlns:a16="http://schemas.microsoft.com/office/drawing/2014/main" id="{2E65FFB9-C470-86D5-8B54-FF2B2821821F}"/>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isocèle 5">
            <a:extLst>
              <a:ext uri="{FF2B5EF4-FFF2-40B4-BE49-F238E27FC236}">
                <a16:creationId xmlns:a16="http://schemas.microsoft.com/office/drawing/2014/main" id="{18D21E23-B3BA-8557-4E61-1A68FF365C49}"/>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6748098E-4C39-9DD1-5120-4F727E827F89}"/>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5AFB0EC2-56E9-824F-426D-13FE50A008BD}"/>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21D9B651-F1D9-B9D8-9302-F12BF0051C64}"/>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CFCCA4B6-DBF2-F67D-F8D8-C51BA849E9E5}"/>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2">
            <a:extLst>
              <a:ext uri="{FF2B5EF4-FFF2-40B4-BE49-F238E27FC236}">
                <a16:creationId xmlns:a16="http://schemas.microsoft.com/office/drawing/2014/main" id="{1ECF0A70-4E7C-6A57-3301-2E59C32AB725}"/>
              </a:ext>
            </a:extLst>
          </p:cNvPr>
          <p:cNvSpPr>
            <a:spLocks noGrp="1" noChangeAspect="1"/>
          </p:cNvSpPr>
          <p:nvPr>
            <p:ph type="pic" idx="1"/>
          </p:nvPr>
        </p:nvSpPr>
        <p:spPr>
          <a:xfrm>
            <a:off x="3965784" y="3565353"/>
            <a:ext cx="4351237" cy="2719492"/>
          </a:xfrm>
          <a:prstGeom prst="rect">
            <a:avLst/>
          </a:prstGeom>
          <a:pattFill prst="pct10">
            <a:fgClr>
              <a:schemeClr val="accent1"/>
            </a:fgClr>
            <a:bgClr>
              <a:schemeClr val="bg1"/>
            </a:bgClr>
          </a:pattFill>
        </p:spPr>
        <p:txBody>
          <a:bodyPr/>
          <a:lstStyle>
            <a:lvl1pPr marL="0" indent="0">
              <a:buNone/>
              <a:defRPr sz="1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2050" name="Picture 2" descr="mac-laptop-png-13 | Assemblée générale des Nations Unies">
            <a:extLst>
              <a:ext uri="{FF2B5EF4-FFF2-40B4-BE49-F238E27FC236}">
                <a16:creationId xmlns:a16="http://schemas.microsoft.com/office/drawing/2014/main" id="{43883E00-2BA6-58D9-2256-F10CB71D026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31255" y="3250353"/>
            <a:ext cx="6012745" cy="3607647"/>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346497" y="1867944"/>
            <a:ext cx="8145589" cy="1293107"/>
          </a:xfrm>
          <a:prstGeom prst="rect">
            <a:avLst/>
          </a:prstGeom>
        </p:spPr>
        <p:txBody>
          <a:bodyPr/>
          <a:lstStyle>
            <a:lvl1pPr marL="285750" indent="-285750">
              <a:buClr>
                <a:srgbClr val="002C6E"/>
              </a:buClr>
              <a:buSzPct val="100000"/>
              <a:buFontTx/>
              <a:buBlip>
                <a:blip r:embed="rId4"/>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4"/>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4"/>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4"/>
              </a:buBlip>
              <a:tabLst>
                <a:tab pos="898525" algn="l"/>
              </a:tabLst>
              <a:defRPr sz="1200" i="1">
                <a:solidFill>
                  <a:srgbClr val="002C6E"/>
                </a:solidFill>
                <a:latin typeface="Arial"/>
                <a:cs typeface="Arial"/>
              </a:defRPr>
            </a:lvl4pPr>
            <a:lvl5pPr marL="809625" indent="-180975">
              <a:buClr>
                <a:srgbClr val="C85A19"/>
              </a:buClr>
              <a:buSzPct val="100000"/>
              <a:buFontTx/>
              <a:buBlip>
                <a:blip r:embed="rId4"/>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3" name="Espace réservé du contenu 2">
            <a:extLst>
              <a:ext uri="{FF2B5EF4-FFF2-40B4-BE49-F238E27FC236}">
                <a16:creationId xmlns:a16="http://schemas.microsoft.com/office/drawing/2014/main" id="{43D79C29-60CE-F851-8691-46D0733442F0}"/>
              </a:ext>
            </a:extLst>
          </p:cNvPr>
          <p:cNvSpPr>
            <a:spLocks noGrp="1"/>
          </p:cNvSpPr>
          <p:nvPr>
            <p:ph idx="15" hasCustomPrompt="1"/>
          </p:nvPr>
        </p:nvSpPr>
        <p:spPr>
          <a:xfrm>
            <a:off x="346497" y="3414446"/>
            <a:ext cx="2938964" cy="2695180"/>
          </a:xfrm>
          <a:prstGeom prst="rect">
            <a:avLst/>
          </a:prstGeom>
        </p:spPr>
        <p:txBody>
          <a:bodyPr/>
          <a:lstStyle>
            <a:lvl1pPr marL="285750" indent="-285750">
              <a:buClr>
                <a:srgbClr val="002C6E"/>
              </a:buClr>
              <a:buSzPct val="100000"/>
              <a:buFontTx/>
              <a:buBlip>
                <a:blip r:embed="rId4"/>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4"/>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4"/>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4"/>
              </a:buBlip>
              <a:tabLst>
                <a:tab pos="898525" algn="l"/>
              </a:tabLst>
              <a:defRPr sz="1200" i="1">
                <a:solidFill>
                  <a:srgbClr val="002C6E"/>
                </a:solidFill>
                <a:latin typeface="Arial"/>
                <a:cs typeface="Arial"/>
              </a:defRPr>
            </a:lvl4pPr>
            <a:lvl5pPr marL="809625" indent="-180975">
              <a:buClr>
                <a:srgbClr val="C85A19"/>
              </a:buClr>
              <a:buSzPct val="100000"/>
              <a:buFontTx/>
              <a:buBlip>
                <a:blip r:embed="rId4"/>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Tree>
    <p:extLst>
      <p:ext uri="{BB962C8B-B14F-4D97-AF65-F5344CB8AC3E}">
        <p14:creationId xmlns:p14="http://schemas.microsoft.com/office/powerpoint/2010/main" val="27330947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7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7" name="Triangle isocèle 6">
            <a:extLst>
              <a:ext uri="{FF2B5EF4-FFF2-40B4-BE49-F238E27FC236}">
                <a16:creationId xmlns:a16="http://schemas.microsoft.com/office/drawing/2014/main" id="{D792A47F-3980-2051-4039-85D1203C1092}"/>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2390E7AA-7B92-F84E-96FF-7A557E42EC8A}"/>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C6BA9B05-4AA6-6C48-981E-DC4B9097D24D}"/>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898A9209-EE00-A631-BB84-804E85088269}"/>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393F7062-BFA3-5CE4-703D-D1AE5B31353A}"/>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1F037332-7653-6078-3885-7045D1ACB303}"/>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4CF4E49B-7AE7-9D3F-8E87-15FFCCC6D71B}"/>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A883806-D3D6-3C50-1FAF-0EF78B0D3C7C}"/>
              </a:ext>
            </a:extLst>
          </p:cNvPr>
          <p:cNvSpPr/>
          <p:nvPr userDrawn="1"/>
        </p:nvSpPr>
        <p:spPr>
          <a:xfrm>
            <a:off x="228284" y="4350730"/>
            <a:ext cx="2795060" cy="1869292"/>
          </a:xfrm>
          <a:prstGeom prst="rect">
            <a:avLst/>
          </a:prstGeom>
          <a:solidFill>
            <a:srgbClr val="006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423628" y="1845454"/>
            <a:ext cx="4767497" cy="1869292"/>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5AE1A041-F5E9-2D7C-B74E-A16F3DD2F08F}"/>
              </a:ext>
            </a:extLst>
          </p:cNvPr>
          <p:cNvSpPr>
            <a:spLocks noGrp="1"/>
          </p:cNvSpPr>
          <p:nvPr>
            <p:ph type="pic" idx="15"/>
          </p:nvPr>
        </p:nvSpPr>
        <p:spPr>
          <a:xfrm>
            <a:off x="423628" y="4151240"/>
            <a:ext cx="2795060" cy="1869292"/>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contenu 2">
            <a:extLst>
              <a:ext uri="{FF2B5EF4-FFF2-40B4-BE49-F238E27FC236}">
                <a16:creationId xmlns:a16="http://schemas.microsoft.com/office/drawing/2014/main" id="{D92342FE-CECC-AC24-259C-527522002A93}"/>
              </a:ext>
            </a:extLst>
          </p:cNvPr>
          <p:cNvSpPr>
            <a:spLocks noGrp="1"/>
          </p:cNvSpPr>
          <p:nvPr>
            <p:ph idx="16" hasCustomPrompt="1"/>
          </p:nvPr>
        </p:nvSpPr>
        <p:spPr>
          <a:xfrm>
            <a:off x="3637788" y="4151236"/>
            <a:ext cx="4767497" cy="1869292"/>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6" name="Rectangle 5">
            <a:extLst>
              <a:ext uri="{FF2B5EF4-FFF2-40B4-BE49-F238E27FC236}">
                <a16:creationId xmlns:a16="http://schemas.microsoft.com/office/drawing/2014/main" id="{D2663D17-E8A1-1E26-993C-6645029A4073}"/>
              </a:ext>
            </a:extLst>
          </p:cNvPr>
          <p:cNvSpPr/>
          <p:nvPr userDrawn="1"/>
        </p:nvSpPr>
        <p:spPr>
          <a:xfrm>
            <a:off x="5795385" y="1674196"/>
            <a:ext cx="2795060" cy="1869292"/>
          </a:xfrm>
          <a:prstGeom prst="rect">
            <a:avLst/>
          </a:prstGeom>
          <a:solidFill>
            <a:srgbClr val="006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5610225" y="1845458"/>
            <a:ext cx="2795060" cy="1869292"/>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6806223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3_Disposition personnalisée">
    <p:spTree>
      <p:nvGrpSpPr>
        <p:cNvPr id="1" name=""/>
        <p:cNvGrpSpPr/>
        <p:nvPr/>
      </p:nvGrpSpPr>
      <p:grpSpPr>
        <a:xfrm>
          <a:off x="0" y="0"/>
          <a:ext cx="0" cy="0"/>
          <a:chOff x="0" y="0"/>
          <a:chExt cx="0" cy="0"/>
        </a:xfrm>
      </p:grpSpPr>
      <p:pic>
        <p:nvPicPr>
          <p:cNvPr id="9" name="Image 8" descr="Une image contenant parapluie, accessoire&#10;&#10;Description générée automatiquement">
            <a:extLst>
              <a:ext uri="{FF2B5EF4-FFF2-40B4-BE49-F238E27FC236}">
                <a16:creationId xmlns:a16="http://schemas.microsoft.com/office/drawing/2014/main" id="{E252934C-14FE-DA9F-7D58-317FB6B4EB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766" t="21990" r="12426" b="56226"/>
          <a:stretch/>
        </p:blipFill>
        <p:spPr>
          <a:xfrm flipV="1">
            <a:off x="0" y="0"/>
            <a:ext cx="6760723" cy="1712014"/>
          </a:xfrm>
          <a:prstGeom prst="rect">
            <a:avLst/>
          </a:prstGeom>
        </p:spPr>
      </p:pic>
      <p:sp>
        <p:nvSpPr>
          <p:cNvPr id="13" name="Triangle isocèle 12">
            <a:extLst>
              <a:ext uri="{FF2B5EF4-FFF2-40B4-BE49-F238E27FC236}">
                <a16:creationId xmlns:a16="http://schemas.microsoft.com/office/drawing/2014/main" id="{2601025B-8096-112E-6FD8-6E722D0BE64A}"/>
              </a:ext>
            </a:extLst>
          </p:cNvPr>
          <p:cNvSpPr/>
          <p:nvPr userDrawn="1"/>
        </p:nvSpPr>
        <p:spPr>
          <a:xfrm>
            <a:off x="4307480" y="138219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11B30BDB-8B6A-D341-C736-9DCBC5EC3597}"/>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riangle isocèle 11">
            <a:extLst>
              <a:ext uri="{FF2B5EF4-FFF2-40B4-BE49-F238E27FC236}">
                <a16:creationId xmlns:a16="http://schemas.microsoft.com/office/drawing/2014/main" id="{71CB1116-28BF-21A0-8E0A-4EFA379BB1B7}"/>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isocèle 6">
            <a:extLst>
              <a:ext uri="{FF2B5EF4-FFF2-40B4-BE49-F238E27FC236}">
                <a16:creationId xmlns:a16="http://schemas.microsoft.com/office/drawing/2014/main" id="{32658E54-EA8D-8D51-9151-06881282402E}"/>
              </a:ext>
            </a:extLst>
          </p:cNvPr>
          <p:cNvSpPr/>
          <p:nvPr userDrawn="1"/>
        </p:nvSpPr>
        <p:spPr>
          <a:xfrm>
            <a:off x="2872818" y="1453903"/>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1577D98B-C04A-FD45-7244-AF31372A0DE9}"/>
              </a:ext>
            </a:extLst>
          </p:cNvPr>
          <p:cNvSpPr/>
          <p:nvPr userDrawn="1"/>
        </p:nvSpPr>
        <p:spPr>
          <a:xfrm>
            <a:off x="2807376" y="1149318"/>
            <a:ext cx="4435365" cy="470612"/>
          </a:xfrm>
          <a:prstGeom prst="triangle">
            <a:avLst>
              <a:gd name="adj" fmla="val 59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A883806-D3D6-3C50-1FAF-0EF78B0D3C7C}"/>
              </a:ext>
            </a:extLst>
          </p:cNvPr>
          <p:cNvSpPr/>
          <p:nvPr userDrawn="1"/>
        </p:nvSpPr>
        <p:spPr>
          <a:xfrm>
            <a:off x="228284" y="1674196"/>
            <a:ext cx="2795060" cy="1869292"/>
          </a:xfrm>
          <a:prstGeom prst="rect">
            <a:avLst/>
          </a:prstGeom>
          <a:solidFill>
            <a:srgbClr val="006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a:extLst>
              <a:ext uri="{FF2B5EF4-FFF2-40B4-BE49-F238E27FC236}">
                <a16:creationId xmlns:a16="http://schemas.microsoft.com/office/drawing/2014/main" id="{CEDB9F1B-3A56-909D-C02F-98E66D548E4E}"/>
              </a:ext>
            </a:extLst>
          </p:cNvPr>
          <p:cNvSpPr>
            <a:spLocks noGrp="1"/>
          </p:cNvSpPr>
          <p:nvPr>
            <p:ph idx="14" hasCustomPrompt="1"/>
          </p:nvPr>
        </p:nvSpPr>
        <p:spPr>
          <a:xfrm>
            <a:off x="423628" y="4151236"/>
            <a:ext cx="4767497" cy="1869292"/>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15" name="Espace réservé du texte 4">
            <a:extLst>
              <a:ext uri="{FF2B5EF4-FFF2-40B4-BE49-F238E27FC236}">
                <a16:creationId xmlns:a16="http://schemas.microsoft.com/office/drawing/2014/main" id="{5E2F09AB-2F4D-1329-4E6E-0E00C362E8AA}"/>
              </a:ext>
            </a:extLst>
          </p:cNvPr>
          <p:cNvSpPr>
            <a:spLocks noGrp="1"/>
          </p:cNvSpPr>
          <p:nvPr>
            <p:ph type="body" sz="quarter" idx="10"/>
          </p:nvPr>
        </p:nvSpPr>
        <p:spPr>
          <a:xfrm>
            <a:off x="1001762" y="167379"/>
            <a:ext cx="5451590" cy="571175"/>
          </a:xfrm>
          <a:prstGeom prst="rect">
            <a:avLst/>
          </a:prstGeom>
        </p:spPr>
        <p:txBody>
          <a:bodyPr anchor="ctr"/>
          <a:lstStyle>
            <a:lvl1pPr marL="0" indent="0">
              <a:buNone/>
              <a:defRPr sz="20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Cliquez pour modifier les styles du texte du masque</a:t>
            </a:r>
          </a:p>
        </p:txBody>
      </p:sp>
      <p:sp>
        <p:nvSpPr>
          <p:cNvPr id="16" name="Espace réservé du texte 4">
            <a:extLst>
              <a:ext uri="{FF2B5EF4-FFF2-40B4-BE49-F238E27FC236}">
                <a16:creationId xmlns:a16="http://schemas.microsoft.com/office/drawing/2014/main" id="{C35E2ED9-711C-30A2-67AA-0FB5F5921A74}"/>
              </a:ext>
            </a:extLst>
          </p:cNvPr>
          <p:cNvSpPr>
            <a:spLocks noGrp="1"/>
          </p:cNvSpPr>
          <p:nvPr>
            <p:ph type="body" sz="quarter" idx="11" hasCustomPrompt="1"/>
          </p:nvPr>
        </p:nvSpPr>
        <p:spPr>
          <a:xfrm>
            <a:off x="94552" y="167379"/>
            <a:ext cx="896114" cy="580995"/>
          </a:xfrm>
          <a:prstGeom prst="rect">
            <a:avLst/>
          </a:prstGeom>
        </p:spPr>
        <p:txBody>
          <a:bodyPr anchor="ctr"/>
          <a:lstStyle>
            <a:lvl1pPr marL="0" indent="0" algn="ctr">
              <a:buNone/>
              <a:defRPr sz="3600" b="1" cap="all"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00</a:t>
            </a:r>
          </a:p>
        </p:txBody>
      </p:sp>
      <p:sp>
        <p:nvSpPr>
          <p:cNvPr id="17" name="Espace réservé du texte 4">
            <a:extLst>
              <a:ext uri="{FF2B5EF4-FFF2-40B4-BE49-F238E27FC236}">
                <a16:creationId xmlns:a16="http://schemas.microsoft.com/office/drawing/2014/main" id="{0333C755-215F-FD7E-6DC7-C6F46AB70AF9}"/>
              </a:ext>
            </a:extLst>
          </p:cNvPr>
          <p:cNvSpPr>
            <a:spLocks noGrp="1"/>
          </p:cNvSpPr>
          <p:nvPr>
            <p:ph type="body" sz="quarter" idx="12" hasCustomPrompt="1"/>
          </p:nvPr>
        </p:nvSpPr>
        <p:spPr>
          <a:xfrm>
            <a:off x="1001762" y="748374"/>
            <a:ext cx="5451590" cy="315119"/>
          </a:xfrm>
          <a:prstGeom prst="rect">
            <a:avLst/>
          </a:prstGeom>
        </p:spPr>
        <p:txBody>
          <a:bodyPr anchor="ctr"/>
          <a:lstStyle>
            <a:lvl1pPr marL="0" indent="0">
              <a:buNone/>
              <a:defRPr sz="1400" b="1" i="0" cap="none" baseline="0">
                <a:solidFill>
                  <a:schemeClr val="bg1"/>
                </a:solidFill>
                <a:latin typeface="Inter" panose="02000503000000020004" pitchFamily="2" charset="0"/>
                <a:ea typeface="Inter" panose="02000503000000020004" pitchFamily="2" charset="0"/>
              </a:defRPr>
            </a:lvl1pPr>
            <a:lvl2pPr marL="457200" indent="0">
              <a:buNone/>
              <a:defRPr sz="1400">
                <a:latin typeface="Inter" panose="02000503000000020004" pitchFamily="2" charset="0"/>
                <a:ea typeface="Inter" panose="02000503000000020004" pitchFamily="2" charset="0"/>
              </a:defRPr>
            </a:lvl2pPr>
            <a:lvl3pPr marL="914400" indent="0">
              <a:buNone/>
              <a:defRPr sz="1400">
                <a:latin typeface="Inter" panose="02000503000000020004" pitchFamily="2" charset="0"/>
                <a:ea typeface="Inter" panose="02000503000000020004" pitchFamily="2" charset="0"/>
              </a:defRPr>
            </a:lvl3pPr>
            <a:lvl4pPr marL="1371600" indent="0">
              <a:buNone/>
              <a:defRPr sz="1400">
                <a:latin typeface="Inter" panose="02000503000000020004" pitchFamily="2" charset="0"/>
                <a:ea typeface="Inter" panose="02000503000000020004" pitchFamily="2" charset="0"/>
              </a:defRPr>
            </a:lvl4pPr>
            <a:lvl5pPr marL="1828800" indent="0">
              <a:buNone/>
              <a:defRPr sz="1400">
                <a:latin typeface="Inter" panose="02000503000000020004" pitchFamily="2" charset="0"/>
                <a:ea typeface="Inter" panose="02000503000000020004" pitchFamily="2" charset="0"/>
              </a:defRPr>
            </a:lvl5pPr>
          </a:lstStyle>
          <a:p>
            <a:pPr lvl="0"/>
            <a:r>
              <a:rPr lang="fr-FR"/>
              <a:t>Sous-titre</a:t>
            </a:r>
          </a:p>
        </p:txBody>
      </p:sp>
      <p:sp>
        <p:nvSpPr>
          <p:cNvPr id="18" name="Rectangle 17">
            <a:extLst>
              <a:ext uri="{FF2B5EF4-FFF2-40B4-BE49-F238E27FC236}">
                <a16:creationId xmlns:a16="http://schemas.microsoft.com/office/drawing/2014/main" id="{6D4C36DA-9206-B445-FABA-74009FF44C60}"/>
              </a:ext>
            </a:extLst>
          </p:cNvPr>
          <p:cNvSpPr/>
          <p:nvPr userDrawn="1"/>
        </p:nvSpPr>
        <p:spPr>
          <a:xfrm>
            <a:off x="228284" y="710274"/>
            <a:ext cx="628650" cy="99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pour une image  2">
            <a:extLst>
              <a:ext uri="{FF2B5EF4-FFF2-40B4-BE49-F238E27FC236}">
                <a16:creationId xmlns:a16="http://schemas.microsoft.com/office/drawing/2014/main" id="{5AE1A041-F5E9-2D7C-B74E-A16F3DD2F08F}"/>
              </a:ext>
            </a:extLst>
          </p:cNvPr>
          <p:cNvSpPr>
            <a:spLocks noGrp="1"/>
          </p:cNvSpPr>
          <p:nvPr>
            <p:ph type="pic" idx="15"/>
          </p:nvPr>
        </p:nvSpPr>
        <p:spPr>
          <a:xfrm>
            <a:off x="423628" y="1845458"/>
            <a:ext cx="2795060" cy="1869292"/>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contenu 2">
            <a:extLst>
              <a:ext uri="{FF2B5EF4-FFF2-40B4-BE49-F238E27FC236}">
                <a16:creationId xmlns:a16="http://schemas.microsoft.com/office/drawing/2014/main" id="{D92342FE-CECC-AC24-259C-527522002A93}"/>
              </a:ext>
            </a:extLst>
          </p:cNvPr>
          <p:cNvSpPr>
            <a:spLocks noGrp="1"/>
          </p:cNvSpPr>
          <p:nvPr>
            <p:ph idx="16" hasCustomPrompt="1"/>
          </p:nvPr>
        </p:nvSpPr>
        <p:spPr>
          <a:xfrm>
            <a:off x="3637788" y="1833284"/>
            <a:ext cx="4767497" cy="1869292"/>
          </a:xfrm>
          <a:prstGeom prst="rect">
            <a:avLst/>
          </a:prstGeom>
        </p:spPr>
        <p:txBody>
          <a:bodyPr/>
          <a:lstStyle>
            <a:lvl1pPr marL="285750" indent="-285750">
              <a:buClr>
                <a:srgbClr val="002C6E"/>
              </a:buClr>
              <a:buSzPct val="100000"/>
              <a:buFontTx/>
              <a:buBlip>
                <a:blip r:embed="rId3"/>
              </a:buBlip>
              <a:defRPr sz="1600" b="1">
                <a:solidFill>
                  <a:srgbClr val="002C6E"/>
                </a:solidFill>
                <a:latin typeface="Inter" panose="02000503000000020004" pitchFamily="2" charset="0"/>
                <a:ea typeface="Inter" panose="02000503000000020004" pitchFamily="2" charset="0"/>
                <a:cs typeface="Inter" panose="02000503000000020004" pitchFamily="2" charset="0"/>
              </a:defRPr>
            </a:lvl1pPr>
            <a:lvl2pPr marL="447675" indent="-180975">
              <a:buClr>
                <a:srgbClr val="C85A19"/>
              </a:buClr>
              <a:buSzPct val="100000"/>
              <a:buFontTx/>
              <a:buBlip>
                <a:blip r:embed="rId3"/>
              </a:buBlip>
              <a:defRPr sz="1400">
                <a:solidFill>
                  <a:srgbClr val="002C6E"/>
                </a:solidFill>
                <a:latin typeface="Inter" panose="02000503000000020004" pitchFamily="2" charset="0"/>
                <a:ea typeface="Inter" panose="02000503000000020004" pitchFamily="2" charset="0"/>
                <a:cs typeface="Inter" panose="02000503000000020004" pitchFamily="2" charset="0"/>
              </a:defRPr>
            </a:lvl2pPr>
            <a:lvl3pPr marL="715963" indent="-180975">
              <a:buClr>
                <a:srgbClr val="C85A19"/>
              </a:buClr>
              <a:buSzPct val="100000"/>
              <a:buFontTx/>
              <a:buBlip>
                <a:blip r:embed="rId3"/>
              </a:buBlip>
              <a:defRPr sz="1200">
                <a:solidFill>
                  <a:srgbClr val="002C6E"/>
                </a:solidFill>
                <a:latin typeface="Inter" panose="02000503000000020004" pitchFamily="2" charset="0"/>
                <a:ea typeface="Inter" panose="02000503000000020004" pitchFamily="2" charset="0"/>
                <a:cs typeface="Inter" panose="02000503000000020004" pitchFamily="2" charset="0"/>
              </a:defRPr>
            </a:lvl3pPr>
            <a:lvl4pPr marL="985838" indent="-180975">
              <a:buClr>
                <a:srgbClr val="C85A19"/>
              </a:buClr>
              <a:buSzPct val="100000"/>
              <a:buFontTx/>
              <a:buBlip>
                <a:blip r:embed="rId3"/>
              </a:buBlip>
              <a:tabLst>
                <a:tab pos="898525" algn="l"/>
              </a:tabLst>
              <a:defRPr sz="1200" i="1">
                <a:solidFill>
                  <a:srgbClr val="002C6E"/>
                </a:solidFill>
                <a:latin typeface="Arial"/>
                <a:cs typeface="Arial"/>
              </a:defRPr>
            </a:lvl4pPr>
            <a:lvl5pPr marL="809625" indent="-180975">
              <a:buClr>
                <a:srgbClr val="C85A19"/>
              </a:buClr>
              <a:buSzPct val="100000"/>
              <a:buFontTx/>
              <a:buBlip>
                <a:blip r:embed="rId3"/>
              </a:buBlip>
              <a:defRPr sz="1000">
                <a:solidFill>
                  <a:srgbClr val="002C6E"/>
                </a:solidFill>
                <a:latin typeface="Arial"/>
                <a:cs typeface="Arial"/>
              </a:defRPr>
            </a:lvl5pPr>
          </a:lstStyle>
          <a:p>
            <a:pPr lvl="0"/>
            <a:r>
              <a:rPr lang="fr-FR"/>
              <a:t>Modifiez les styles du texte du masque</a:t>
            </a:r>
          </a:p>
          <a:p>
            <a:pPr lvl="1"/>
            <a:r>
              <a:rPr lang="fr-FR"/>
              <a:t>Modifiez les styles du texte du masque</a:t>
            </a:r>
          </a:p>
          <a:p>
            <a:pPr lvl="2"/>
            <a:r>
              <a:rPr lang="fr-FR">
                <a:latin typeface="Inter" panose="02000503000000020004" pitchFamily="2" charset="0"/>
                <a:ea typeface="Inter" panose="02000503000000020004" pitchFamily="2" charset="0"/>
                <a:cs typeface="Inter" panose="02000503000000020004" pitchFamily="2" charset="0"/>
              </a:rPr>
              <a:t>Modifiez les styles du texte du masque</a:t>
            </a:r>
          </a:p>
          <a:p>
            <a:pPr lvl="3"/>
            <a:r>
              <a:rPr lang="fr-FR">
                <a:latin typeface="Inter" panose="02000503000000020004" pitchFamily="2" charset="0"/>
                <a:ea typeface="Inter" panose="02000503000000020004" pitchFamily="2" charset="0"/>
                <a:cs typeface="Inter" panose="02000503000000020004" pitchFamily="2" charset="0"/>
              </a:rPr>
              <a:t>Modifiez les styles du texte du masque</a:t>
            </a:r>
          </a:p>
        </p:txBody>
      </p:sp>
      <p:sp>
        <p:nvSpPr>
          <p:cNvPr id="6" name="Rectangle 5">
            <a:extLst>
              <a:ext uri="{FF2B5EF4-FFF2-40B4-BE49-F238E27FC236}">
                <a16:creationId xmlns:a16="http://schemas.microsoft.com/office/drawing/2014/main" id="{D2663D17-E8A1-1E26-993C-6645029A4073}"/>
              </a:ext>
            </a:extLst>
          </p:cNvPr>
          <p:cNvSpPr/>
          <p:nvPr userDrawn="1"/>
        </p:nvSpPr>
        <p:spPr>
          <a:xfrm>
            <a:off x="5795385" y="4313889"/>
            <a:ext cx="2795060" cy="1869292"/>
          </a:xfrm>
          <a:prstGeom prst="rect">
            <a:avLst/>
          </a:prstGeom>
          <a:solidFill>
            <a:srgbClr val="006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pour une image  2">
            <a:extLst>
              <a:ext uri="{FF2B5EF4-FFF2-40B4-BE49-F238E27FC236}">
                <a16:creationId xmlns:a16="http://schemas.microsoft.com/office/drawing/2014/main" id="{1ECF0A70-4E7C-6A57-3301-2E59C32AB725}"/>
              </a:ext>
            </a:extLst>
          </p:cNvPr>
          <p:cNvSpPr>
            <a:spLocks noGrp="1"/>
          </p:cNvSpPr>
          <p:nvPr>
            <p:ph type="pic" idx="1"/>
          </p:nvPr>
        </p:nvSpPr>
        <p:spPr>
          <a:xfrm>
            <a:off x="5610225" y="4151236"/>
            <a:ext cx="2795060" cy="1869292"/>
          </a:xfrm>
          <a:prstGeom prst="rect">
            <a:avLst/>
          </a:prstGeom>
          <a:pattFill prst="pct10">
            <a:fgClr>
              <a:schemeClr val="accent1"/>
            </a:fgClr>
            <a:bgClr>
              <a:schemeClr val="bg1"/>
            </a:bgClr>
          </a:pattFill>
        </p:spPr>
        <p:txBody>
          <a:bodyPr/>
          <a:lstStyle>
            <a:lvl1pPr marL="0" indent="0">
              <a:buNone/>
              <a:defRPr sz="1400">
                <a:solidFill>
                  <a:srgbClr val="002C6E"/>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0" name="Triangle isocèle 9">
            <a:extLst>
              <a:ext uri="{FF2B5EF4-FFF2-40B4-BE49-F238E27FC236}">
                <a16:creationId xmlns:a16="http://schemas.microsoft.com/office/drawing/2014/main" id="{26A8B18E-8F26-427A-51A2-92896C6710C0}"/>
              </a:ext>
            </a:extLst>
          </p:cNvPr>
          <p:cNvSpPr/>
          <p:nvPr userDrawn="1"/>
        </p:nvSpPr>
        <p:spPr>
          <a:xfrm>
            <a:off x="1292848"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3013D928-B0C0-068A-8D79-185DEA7078D2}"/>
              </a:ext>
            </a:extLst>
          </p:cNvPr>
          <p:cNvSpPr/>
          <p:nvPr userDrawn="1"/>
        </p:nvSpPr>
        <p:spPr>
          <a:xfrm>
            <a:off x="3969920" y="1205774"/>
            <a:ext cx="4435365" cy="470612"/>
          </a:xfrm>
          <a:prstGeom prst="triangle">
            <a:avLst>
              <a:gd name="adj" fmla="val 613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164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B93F306-9197-44F1-937F-B5D6FCC0852C}"/>
              </a:ext>
            </a:extLst>
          </p:cNvPr>
          <p:cNvSpPr>
            <a:spLocks noGrp="1"/>
          </p:cNvSpPr>
          <p:nvPr>
            <p:ph type="ctrTitle" hasCustomPrompt="1"/>
          </p:nvPr>
        </p:nvSpPr>
        <p:spPr>
          <a:xfrm>
            <a:off x="426788" y="717768"/>
            <a:ext cx="7998588" cy="408838"/>
          </a:xfrm>
          <a:prstGeom prst="rect">
            <a:avLst/>
          </a:prstGeom>
        </p:spPr>
        <p:txBody>
          <a:bodyPr>
            <a:normAutofit/>
          </a:bodyPr>
          <a:lstStyle>
            <a:lvl1pPr algn="l">
              <a:defRPr sz="2400" b="1" cap="all" baseline="0">
                <a:solidFill>
                  <a:srgbClr val="D02E26"/>
                </a:solidFill>
                <a:latin typeface="Inter" panose="02000503000000020004" pitchFamily="2" charset="0"/>
                <a:ea typeface="Inter" panose="02000503000000020004" pitchFamily="2" charset="0"/>
                <a:cs typeface="Inter" panose="02000503000000020004" pitchFamily="2" charset="0"/>
              </a:defRPr>
            </a:lvl1pPr>
          </a:lstStyle>
          <a:p>
            <a:r>
              <a:rPr lang="fr-FR"/>
              <a:t>TITRE DE LA PAGE </a:t>
            </a:r>
          </a:p>
        </p:txBody>
      </p:sp>
      <p:sp>
        <p:nvSpPr>
          <p:cNvPr id="22" name="Espace réservé du texte 20">
            <a:extLst>
              <a:ext uri="{FF2B5EF4-FFF2-40B4-BE49-F238E27FC236}">
                <a16:creationId xmlns:a16="http://schemas.microsoft.com/office/drawing/2014/main" id="{4BA6C736-4754-4F68-9A9E-F790714A9F8C}"/>
              </a:ext>
            </a:extLst>
          </p:cNvPr>
          <p:cNvSpPr>
            <a:spLocks noGrp="1"/>
          </p:cNvSpPr>
          <p:nvPr>
            <p:ph type="body" sz="quarter" idx="11" hasCustomPrompt="1"/>
          </p:nvPr>
        </p:nvSpPr>
        <p:spPr>
          <a:xfrm>
            <a:off x="426788" y="2381556"/>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23" name="Espace réservé du texte 20">
            <a:extLst>
              <a:ext uri="{FF2B5EF4-FFF2-40B4-BE49-F238E27FC236}">
                <a16:creationId xmlns:a16="http://schemas.microsoft.com/office/drawing/2014/main" id="{3E007C18-8BC6-4CBE-8020-BD3C1FE50844}"/>
              </a:ext>
            </a:extLst>
          </p:cNvPr>
          <p:cNvSpPr>
            <a:spLocks noGrp="1"/>
          </p:cNvSpPr>
          <p:nvPr>
            <p:ph type="body" sz="quarter" idx="12" hasCustomPrompt="1"/>
          </p:nvPr>
        </p:nvSpPr>
        <p:spPr>
          <a:xfrm>
            <a:off x="426788" y="3067323"/>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02</a:t>
            </a:r>
          </a:p>
        </p:txBody>
      </p:sp>
      <p:sp>
        <p:nvSpPr>
          <p:cNvPr id="24" name="Espace réservé du texte 20">
            <a:extLst>
              <a:ext uri="{FF2B5EF4-FFF2-40B4-BE49-F238E27FC236}">
                <a16:creationId xmlns:a16="http://schemas.microsoft.com/office/drawing/2014/main" id="{1E43EC39-AB82-4217-8158-69AEBB959E65}"/>
              </a:ext>
            </a:extLst>
          </p:cNvPr>
          <p:cNvSpPr>
            <a:spLocks noGrp="1"/>
          </p:cNvSpPr>
          <p:nvPr>
            <p:ph type="body" sz="quarter" idx="13" hasCustomPrompt="1"/>
          </p:nvPr>
        </p:nvSpPr>
        <p:spPr>
          <a:xfrm>
            <a:off x="426788" y="3753090"/>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03</a:t>
            </a:r>
          </a:p>
        </p:txBody>
      </p:sp>
      <p:sp>
        <p:nvSpPr>
          <p:cNvPr id="27" name="Espace réservé du texte 20">
            <a:extLst>
              <a:ext uri="{FF2B5EF4-FFF2-40B4-BE49-F238E27FC236}">
                <a16:creationId xmlns:a16="http://schemas.microsoft.com/office/drawing/2014/main" id="{59BB6613-C6BC-426D-A25A-19237E3A79C4}"/>
              </a:ext>
            </a:extLst>
          </p:cNvPr>
          <p:cNvSpPr>
            <a:spLocks noGrp="1"/>
          </p:cNvSpPr>
          <p:nvPr>
            <p:ph type="body" sz="quarter" idx="16" hasCustomPrompt="1"/>
          </p:nvPr>
        </p:nvSpPr>
        <p:spPr>
          <a:xfrm>
            <a:off x="1428272" y="2381555"/>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8" name="Espace réservé du texte 20">
            <a:extLst>
              <a:ext uri="{FF2B5EF4-FFF2-40B4-BE49-F238E27FC236}">
                <a16:creationId xmlns:a16="http://schemas.microsoft.com/office/drawing/2014/main" id="{0C162F25-65D7-40D2-97CB-7CD0ECBB3029}"/>
              </a:ext>
            </a:extLst>
          </p:cNvPr>
          <p:cNvSpPr>
            <a:spLocks noGrp="1"/>
          </p:cNvSpPr>
          <p:nvPr>
            <p:ph type="body" sz="quarter" idx="17" hasCustomPrompt="1"/>
          </p:nvPr>
        </p:nvSpPr>
        <p:spPr>
          <a:xfrm>
            <a:off x="1428272" y="3067321"/>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9" name="Espace réservé du texte 20">
            <a:extLst>
              <a:ext uri="{FF2B5EF4-FFF2-40B4-BE49-F238E27FC236}">
                <a16:creationId xmlns:a16="http://schemas.microsoft.com/office/drawing/2014/main" id="{F46E164F-DBAC-4877-B487-DC29B24AD8E1}"/>
              </a:ext>
            </a:extLst>
          </p:cNvPr>
          <p:cNvSpPr>
            <a:spLocks noGrp="1"/>
          </p:cNvSpPr>
          <p:nvPr>
            <p:ph type="body" sz="quarter" idx="18" hasCustomPrompt="1"/>
          </p:nvPr>
        </p:nvSpPr>
        <p:spPr>
          <a:xfrm>
            <a:off x="1428272" y="3753087"/>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1" name="Espace réservé pour une image  2">
            <a:extLst>
              <a:ext uri="{FF2B5EF4-FFF2-40B4-BE49-F238E27FC236}">
                <a16:creationId xmlns:a16="http://schemas.microsoft.com/office/drawing/2014/main" id="{B9AD8E06-6574-42D6-B6EF-C5E0672142FA}"/>
              </a:ext>
            </a:extLst>
          </p:cNvPr>
          <p:cNvSpPr>
            <a:spLocks noGrp="1"/>
          </p:cNvSpPr>
          <p:nvPr>
            <p:ph type="pic" idx="1"/>
          </p:nvPr>
        </p:nvSpPr>
        <p:spPr>
          <a:xfrm>
            <a:off x="5530012" y="1603462"/>
            <a:ext cx="2895366" cy="3921268"/>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34" name="Organigramme : Procédé 33">
            <a:extLst>
              <a:ext uri="{FF2B5EF4-FFF2-40B4-BE49-F238E27FC236}">
                <a16:creationId xmlns:a16="http://schemas.microsoft.com/office/drawing/2014/main" id="{EFC75686-DEE4-4E1C-A5AB-1C522002079E}"/>
              </a:ext>
            </a:extLst>
          </p:cNvPr>
          <p:cNvSpPr>
            <a:spLocks noChangeAspect="1"/>
          </p:cNvSpPr>
          <p:nvPr userDrawn="1"/>
        </p:nvSpPr>
        <p:spPr>
          <a:xfrm>
            <a:off x="1132149" y="2509693"/>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5" name="Organigramme : Procédé 34">
            <a:extLst>
              <a:ext uri="{FF2B5EF4-FFF2-40B4-BE49-F238E27FC236}">
                <a16:creationId xmlns:a16="http://schemas.microsoft.com/office/drawing/2014/main" id="{C8589C0C-0510-4F70-97BA-E81694AE2AF5}"/>
              </a:ext>
            </a:extLst>
          </p:cNvPr>
          <p:cNvSpPr>
            <a:spLocks noChangeAspect="1"/>
          </p:cNvSpPr>
          <p:nvPr userDrawn="1"/>
        </p:nvSpPr>
        <p:spPr>
          <a:xfrm>
            <a:off x="1132149" y="3195459"/>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6" name="Organigramme : Procédé 35">
            <a:extLst>
              <a:ext uri="{FF2B5EF4-FFF2-40B4-BE49-F238E27FC236}">
                <a16:creationId xmlns:a16="http://schemas.microsoft.com/office/drawing/2014/main" id="{41C3F136-1B8A-4B31-BD8C-A8AFB18E0AAD}"/>
              </a:ext>
            </a:extLst>
          </p:cNvPr>
          <p:cNvSpPr>
            <a:spLocks noChangeAspect="1"/>
          </p:cNvSpPr>
          <p:nvPr userDrawn="1"/>
        </p:nvSpPr>
        <p:spPr>
          <a:xfrm>
            <a:off x="1132149" y="3881225"/>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19" name="Espace réservé du texte 20">
            <a:extLst>
              <a:ext uri="{FF2B5EF4-FFF2-40B4-BE49-F238E27FC236}">
                <a16:creationId xmlns:a16="http://schemas.microsoft.com/office/drawing/2014/main" id="{A70CD921-B4F0-4BD8-B502-C3CC8A861D00}"/>
              </a:ext>
            </a:extLst>
          </p:cNvPr>
          <p:cNvSpPr>
            <a:spLocks noGrp="1"/>
          </p:cNvSpPr>
          <p:nvPr>
            <p:ph type="body" sz="quarter" idx="20" hasCustomPrompt="1"/>
          </p:nvPr>
        </p:nvSpPr>
        <p:spPr>
          <a:xfrm>
            <a:off x="426788" y="4438857"/>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04</a:t>
            </a:r>
          </a:p>
        </p:txBody>
      </p:sp>
      <p:sp>
        <p:nvSpPr>
          <p:cNvPr id="20" name="Espace réservé du texte 20">
            <a:extLst>
              <a:ext uri="{FF2B5EF4-FFF2-40B4-BE49-F238E27FC236}">
                <a16:creationId xmlns:a16="http://schemas.microsoft.com/office/drawing/2014/main" id="{8F6DF403-9362-494D-8648-4AA422591C49}"/>
              </a:ext>
            </a:extLst>
          </p:cNvPr>
          <p:cNvSpPr>
            <a:spLocks noGrp="1"/>
          </p:cNvSpPr>
          <p:nvPr>
            <p:ph type="body" sz="quarter" idx="21" hasCustomPrompt="1"/>
          </p:nvPr>
        </p:nvSpPr>
        <p:spPr>
          <a:xfrm>
            <a:off x="1428272" y="4438853"/>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2" name="Organigramme : Procédé 31">
            <a:extLst>
              <a:ext uri="{FF2B5EF4-FFF2-40B4-BE49-F238E27FC236}">
                <a16:creationId xmlns:a16="http://schemas.microsoft.com/office/drawing/2014/main" id="{5ADA144C-D3BC-48D7-A23E-A51D5D3E7504}"/>
              </a:ext>
            </a:extLst>
          </p:cNvPr>
          <p:cNvSpPr>
            <a:spLocks noChangeAspect="1"/>
          </p:cNvSpPr>
          <p:nvPr userDrawn="1"/>
        </p:nvSpPr>
        <p:spPr>
          <a:xfrm>
            <a:off x="1132149" y="4566991"/>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Tree>
    <p:extLst>
      <p:ext uri="{BB962C8B-B14F-4D97-AF65-F5344CB8AC3E}">
        <p14:creationId xmlns:p14="http://schemas.microsoft.com/office/powerpoint/2010/main" val="1001880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B93F306-9197-44F1-937F-B5D6FCC0852C}"/>
              </a:ext>
            </a:extLst>
          </p:cNvPr>
          <p:cNvSpPr>
            <a:spLocks noGrp="1"/>
          </p:cNvSpPr>
          <p:nvPr>
            <p:ph type="ctrTitle" hasCustomPrompt="1"/>
          </p:nvPr>
        </p:nvSpPr>
        <p:spPr>
          <a:xfrm>
            <a:off x="426788" y="717768"/>
            <a:ext cx="7998588" cy="408838"/>
          </a:xfrm>
          <a:prstGeom prst="rect">
            <a:avLst/>
          </a:prstGeom>
        </p:spPr>
        <p:txBody>
          <a:bodyPr>
            <a:normAutofit/>
          </a:bodyPr>
          <a:lstStyle>
            <a:lvl1pPr algn="l">
              <a:defRPr sz="2400" b="1" cap="all" baseline="0">
                <a:solidFill>
                  <a:srgbClr val="D02E26"/>
                </a:solidFill>
                <a:latin typeface="Inter" panose="02000503000000020004" pitchFamily="2" charset="0"/>
                <a:ea typeface="Inter" panose="02000503000000020004" pitchFamily="2" charset="0"/>
                <a:cs typeface="Inter" panose="02000503000000020004" pitchFamily="2" charset="0"/>
              </a:defRPr>
            </a:lvl1pPr>
          </a:lstStyle>
          <a:p>
            <a:r>
              <a:rPr lang="fr-FR"/>
              <a:t>TITRE DE LA PAGE </a:t>
            </a:r>
          </a:p>
        </p:txBody>
      </p:sp>
      <p:sp>
        <p:nvSpPr>
          <p:cNvPr id="21" name="Espace réservé du texte 20">
            <a:extLst>
              <a:ext uri="{FF2B5EF4-FFF2-40B4-BE49-F238E27FC236}">
                <a16:creationId xmlns:a16="http://schemas.microsoft.com/office/drawing/2014/main" id="{49E17F32-E0C3-475B-958C-F42B87493ADA}"/>
              </a:ext>
            </a:extLst>
          </p:cNvPr>
          <p:cNvSpPr>
            <a:spLocks noGrp="1"/>
          </p:cNvSpPr>
          <p:nvPr>
            <p:ph type="body" sz="quarter" idx="10" hasCustomPrompt="1"/>
          </p:nvPr>
        </p:nvSpPr>
        <p:spPr>
          <a:xfrm>
            <a:off x="426788" y="1695789"/>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22" name="Espace réservé du texte 20">
            <a:extLst>
              <a:ext uri="{FF2B5EF4-FFF2-40B4-BE49-F238E27FC236}">
                <a16:creationId xmlns:a16="http://schemas.microsoft.com/office/drawing/2014/main" id="{4BA6C736-4754-4F68-9A9E-F790714A9F8C}"/>
              </a:ext>
            </a:extLst>
          </p:cNvPr>
          <p:cNvSpPr>
            <a:spLocks noGrp="1"/>
          </p:cNvSpPr>
          <p:nvPr>
            <p:ph type="body" sz="quarter" idx="11" hasCustomPrompt="1"/>
          </p:nvPr>
        </p:nvSpPr>
        <p:spPr>
          <a:xfrm>
            <a:off x="426788" y="2381556"/>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02</a:t>
            </a:r>
          </a:p>
        </p:txBody>
      </p:sp>
      <p:sp>
        <p:nvSpPr>
          <p:cNvPr id="23" name="Espace réservé du texte 20">
            <a:extLst>
              <a:ext uri="{FF2B5EF4-FFF2-40B4-BE49-F238E27FC236}">
                <a16:creationId xmlns:a16="http://schemas.microsoft.com/office/drawing/2014/main" id="{3E007C18-8BC6-4CBE-8020-BD3C1FE50844}"/>
              </a:ext>
            </a:extLst>
          </p:cNvPr>
          <p:cNvSpPr>
            <a:spLocks noGrp="1"/>
          </p:cNvSpPr>
          <p:nvPr>
            <p:ph type="body" sz="quarter" idx="12" hasCustomPrompt="1"/>
          </p:nvPr>
        </p:nvSpPr>
        <p:spPr>
          <a:xfrm>
            <a:off x="426788" y="3067323"/>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03</a:t>
            </a:r>
          </a:p>
        </p:txBody>
      </p:sp>
      <p:sp>
        <p:nvSpPr>
          <p:cNvPr id="24" name="Espace réservé du texte 20">
            <a:extLst>
              <a:ext uri="{FF2B5EF4-FFF2-40B4-BE49-F238E27FC236}">
                <a16:creationId xmlns:a16="http://schemas.microsoft.com/office/drawing/2014/main" id="{1E43EC39-AB82-4217-8158-69AEBB959E65}"/>
              </a:ext>
            </a:extLst>
          </p:cNvPr>
          <p:cNvSpPr>
            <a:spLocks noGrp="1"/>
          </p:cNvSpPr>
          <p:nvPr>
            <p:ph type="body" sz="quarter" idx="13" hasCustomPrompt="1"/>
          </p:nvPr>
        </p:nvSpPr>
        <p:spPr>
          <a:xfrm>
            <a:off x="426788" y="3753090"/>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04</a:t>
            </a:r>
          </a:p>
        </p:txBody>
      </p:sp>
      <p:sp>
        <p:nvSpPr>
          <p:cNvPr id="26" name="Espace réservé du texte 20">
            <a:extLst>
              <a:ext uri="{FF2B5EF4-FFF2-40B4-BE49-F238E27FC236}">
                <a16:creationId xmlns:a16="http://schemas.microsoft.com/office/drawing/2014/main" id="{E33BE9D2-A72B-4DEF-B2E7-C7A04E05A44D}"/>
              </a:ext>
            </a:extLst>
          </p:cNvPr>
          <p:cNvSpPr>
            <a:spLocks noGrp="1"/>
          </p:cNvSpPr>
          <p:nvPr>
            <p:ph type="body" sz="quarter" idx="15" hasCustomPrompt="1"/>
          </p:nvPr>
        </p:nvSpPr>
        <p:spPr>
          <a:xfrm>
            <a:off x="1428272" y="1695789"/>
            <a:ext cx="3731552" cy="400110"/>
          </a:xfrm>
          <a:prstGeom prst="rect">
            <a:avLst/>
          </a:prstGeom>
        </p:spPr>
        <p:txBody>
          <a:bodyPr wrap="square" anchor="ctr">
            <a:spAutoFit/>
          </a:bodyPr>
          <a:lstStyle>
            <a:lvl1pPr marL="0" indent="0" algn="l">
              <a:buNone/>
              <a:defRPr sz="2000" b="0" cap="none" baseline="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Titre</a:t>
            </a:r>
          </a:p>
        </p:txBody>
      </p:sp>
      <p:sp>
        <p:nvSpPr>
          <p:cNvPr id="27" name="Espace réservé du texte 20">
            <a:extLst>
              <a:ext uri="{FF2B5EF4-FFF2-40B4-BE49-F238E27FC236}">
                <a16:creationId xmlns:a16="http://schemas.microsoft.com/office/drawing/2014/main" id="{59BB6613-C6BC-426D-A25A-19237E3A79C4}"/>
              </a:ext>
            </a:extLst>
          </p:cNvPr>
          <p:cNvSpPr>
            <a:spLocks noGrp="1"/>
          </p:cNvSpPr>
          <p:nvPr>
            <p:ph type="body" sz="quarter" idx="16" hasCustomPrompt="1"/>
          </p:nvPr>
        </p:nvSpPr>
        <p:spPr>
          <a:xfrm>
            <a:off x="1428272" y="2381555"/>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8" name="Espace réservé du texte 20">
            <a:extLst>
              <a:ext uri="{FF2B5EF4-FFF2-40B4-BE49-F238E27FC236}">
                <a16:creationId xmlns:a16="http://schemas.microsoft.com/office/drawing/2014/main" id="{0C162F25-65D7-40D2-97CB-7CD0ECBB3029}"/>
              </a:ext>
            </a:extLst>
          </p:cNvPr>
          <p:cNvSpPr>
            <a:spLocks noGrp="1"/>
          </p:cNvSpPr>
          <p:nvPr>
            <p:ph type="body" sz="quarter" idx="17" hasCustomPrompt="1"/>
          </p:nvPr>
        </p:nvSpPr>
        <p:spPr>
          <a:xfrm>
            <a:off x="1428272" y="3067321"/>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9" name="Espace réservé du texte 20">
            <a:extLst>
              <a:ext uri="{FF2B5EF4-FFF2-40B4-BE49-F238E27FC236}">
                <a16:creationId xmlns:a16="http://schemas.microsoft.com/office/drawing/2014/main" id="{F46E164F-DBAC-4877-B487-DC29B24AD8E1}"/>
              </a:ext>
            </a:extLst>
          </p:cNvPr>
          <p:cNvSpPr>
            <a:spLocks noGrp="1"/>
          </p:cNvSpPr>
          <p:nvPr>
            <p:ph type="body" sz="quarter" idx="18" hasCustomPrompt="1"/>
          </p:nvPr>
        </p:nvSpPr>
        <p:spPr>
          <a:xfrm>
            <a:off x="1428272" y="3753087"/>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1" name="Espace réservé pour une image  2">
            <a:extLst>
              <a:ext uri="{FF2B5EF4-FFF2-40B4-BE49-F238E27FC236}">
                <a16:creationId xmlns:a16="http://schemas.microsoft.com/office/drawing/2014/main" id="{B9AD8E06-6574-42D6-B6EF-C5E0672142FA}"/>
              </a:ext>
            </a:extLst>
          </p:cNvPr>
          <p:cNvSpPr>
            <a:spLocks noGrp="1"/>
          </p:cNvSpPr>
          <p:nvPr>
            <p:ph type="pic" idx="1"/>
          </p:nvPr>
        </p:nvSpPr>
        <p:spPr>
          <a:xfrm>
            <a:off x="5530012" y="1603462"/>
            <a:ext cx="2895366" cy="3921268"/>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33" name="Organigramme : Procédé 32">
            <a:extLst>
              <a:ext uri="{FF2B5EF4-FFF2-40B4-BE49-F238E27FC236}">
                <a16:creationId xmlns:a16="http://schemas.microsoft.com/office/drawing/2014/main" id="{BAAEB1E1-3FDC-40CD-8DF3-0519E6370638}"/>
              </a:ext>
            </a:extLst>
          </p:cNvPr>
          <p:cNvSpPr>
            <a:spLocks noChangeAspect="1"/>
          </p:cNvSpPr>
          <p:nvPr userDrawn="1"/>
        </p:nvSpPr>
        <p:spPr>
          <a:xfrm>
            <a:off x="1132149" y="1823927"/>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4" name="Organigramme : Procédé 33">
            <a:extLst>
              <a:ext uri="{FF2B5EF4-FFF2-40B4-BE49-F238E27FC236}">
                <a16:creationId xmlns:a16="http://schemas.microsoft.com/office/drawing/2014/main" id="{EFC75686-DEE4-4E1C-A5AB-1C522002079E}"/>
              </a:ext>
            </a:extLst>
          </p:cNvPr>
          <p:cNvSpPr>
            <a:spLocks noChangeAspect="1"/>
          </p:cNvSpPr>
          <p:nvPr userDrawn="1"/>
        </p:nvSpPr>
        <p:spPr>
          <a:xfrm>
            <a:off x="1132149" y="2509693"/>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5" name="Organigramme : Procédé 34">
            <a:extLst>
              <a:ext uri="{FF2B5EF4-FFF2-40B4-BE49-F238E27FC236}">
                <a16:creationId xmlns:a16="http://schemas.microsoft.com/office/drawing/2014/main" id="{C8589C0C-0510-4F70-97BA-E81694AE2AF5}"/>
              </a:ext>
            </a:extLst>
          </p:cNvPr>
          <p:cNvSpPr>
            <a:spLocks noChangeAspect="1"/>
          </p:cNvSpPr>
          <p:nvPr userDrawn="1"/>
        </p:nvSpPr>
        <p:spPr>
          <a:xfrm>
            <a:off x="1132149" y="3195459"/>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6" name="Organigramme : Procédé 35">
            <a:extLst>
              <a:ext uri="{FF2B5EF4-FFF2-40B4-BE49-F238E27FC236}">
                <a16:creationId xmlns:a16="http://schemas.microsoft.com/office/drawing/2014/main" id="{41C3F136-1B8A-4B31-BD8C-A8AFB18E0AAD}"/>
              </a:ext>
            </a:extLst>
          </p:cNvPr>
          <p:cNvSpPr>
            <a:spLocks noChangeAspect="1"/>
          </p:cNvSpPr>
          <p:nvPr userDrawn="1"/>
        </p:nvSpPr>
        <p:spPr>
          <a:xfrm>
            <a:off x="1132149" y="3881225"/>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19" name="Espace réservé du texte 20">
            <a:extLst>
              <a:ext uri="{FF2B5EF4-FFF2-40B4-BE49-F238E27FC236}">
                <a16:creationId xmlns:a16="http://schemas.microsoft.com/office/drawing/2014/main" id="{A70CD921-B4F0-4BD8-B502-C3CC8A861D00}"/>
              </a:ext>
            </a:extLst>
          </p:cNvPr>
          <p:cNvSpPr>
            <a:spLocks noGrp="1"/>
          </p:cNvSpPr>
          <p:nvPr>
            <p:ph type="body" sz="quarter" idx="20" hasCustomPrompt="1"/>
          </p:nvPr>
        </p:nvSpPr>
        <p:spPr>
          <a:xfrm>
            <a:off x="426788" y="4438857"/>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05</a:t>
            </a:r>
          </a:p>
        </p:txBody>
      </p:sp>
      <p:sp>
        <p:nvSpPr>
          <p:cNvPr id="20" name="Espace réservé du texte 20">
            <a:extLst>
              <a:ext uri="{FF2B5EF4-FFF2-40B4-BE49-F238E27FC236}">
                <a16:creationId xmlns:a16="http://schemas.microsoft.com/office/drawing/2014/main" id="{8F6DF403-9362-494D-8648-4AA422591C49}"/>
              </a:ext>
            </a:extLst>
          </p:cNvPr>
          <p:cNvSpPr>
            <a:spLocks noGrp="1"/>
          </p:cNvSpPr>
          <p:nvPr>
            <p:ph type="body" sz="quarter" idx="21" hasCustomPrompt="1"/>
          </p:nvPr>
        </p:nvSpPr>
        <p:spPr>
          <a:xfrm>
            <a:off x="1428272" y="4438853"/>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2" name="Organigramme : Procédé 31">
            <a:extLst>
              <a:ext uri="{FF2B5EF4-FFF2-40B4-BE49-F238E27FC236}">
                <a16:creationId xmlns:a16="http://schemas.microsoft.com/office/drawing/2014/main" id="{5ADA144C-D3BC-48D7-A23E-A51D5D3E7504}"/>
              </a:ext>
            </a:extLst>
          </p:cNvPr>
          <p:cNvSpPr>
            <a:spLocks noChangeAspect="1"/>
          </p:cNvSpPr>
          <p:nvPr userDrawn="1"/>
        </p:nvSpPr>
        <p:spPr>
          <a:xfrm>
            <a:off x="1132149" y="4566991"/>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2" name="Espace réservé du texte 20">
            <a:extLst>
              <a:ext uri="{FF2B5EF4-FFF2-40B4-BE49-F238E27FC236}">
                <a16:creationId xmlns:a16="http://schemas.microsoft.com/office/drawing/2014/main" id="{C6534993-1286-817F-1016-CA988B6B4284}"/>
              </a:ext>
            </a:extLst>
          </p:cNvPr>
          <p:cNvSpPr>
            <a:spLocks noGrp="1"/>
          </p:cNvSpPr>
          <p:nvPr>
            <p:ph type="body" sz="quarter" idx="22" hasCustomPrompt="1"/>
          </p:nvPr>
        </p:nvSpPr>
        <p:spPr>
          <a:xfrm>
            <a:off x="426788" y="5124623"/>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05</a:t>
            </a:r>
          </a:p>
        </p:txBody>
      </p:sp>
      <p:sp>
        <p:nvSpPr>
          <p:cNvPr id="4" name="Espace réservé du texte 20">
            <a:extLst>
              <a:ext uri="{FF2B5EF4-FFF2-40B4-BE49-F238E27FC236}">
                <a16:creationId xmlns:a16="http://schemas.microsoft.com/office/drawing/2014/main" id="{4F478883-82E5-D28F-03BA-471BF7640FB0}"/>
              </a:ext>
            </a:extLst>
          </p:cNvPr>
          <p:cNvSpPr>
            <a:spLocks noGrp="1"/>
          </p:cNvSpPr>
          <p:nvPr>
            <p:ph type="body" sz="quarter" idx="23" hasCustomPrompt="1"/>
          </p:nvPr>
        </p:nvSpPr>
        <p:spPr>
          <a:xfrm>
            <a:off x="1428272" y="5124619"/>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5" name="Organigramme : Procédé 4">
            <a:extLst>
              <a:ext uri="{FF2B5EF4-FFF2-40B4-BE49-F238E27FC236}">
                <a16:creationId xmlns:a16="http://schemas.microsoft.com/office/drawing/2014/main" id="{C441D15B-0758-7A50-5E11-64E6C8858C4B}"/>
              </a:ext>
            </a:extLst>
          </p:cNvPr>
          <p:cNvSpPr>
            <a:spLocks noChangeAspect="1"/>
          </p:cNvSpPr>
          <p:nvPr userDrawn="1"/>
        </p:nvSpPr>
        <p:spPr>
          <a:xfrm>
            <a:off x="1119082" y="5252757"/>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Tree>
    <p:extLst>
      <p:ext uri="{BB962C8B-B14F-4D97-AF65-F5344CB8AC3E}">
        <p14:creationId xmlns:p14="http://schemas.microsoft.com/office/powerpoint/2010/main" val="106361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B93F306-9197-44F1-937F-B5D6FCC0852C}"/>
              </a:ext>
            </a:extLst>
          </p:cNvPr>
          <p:cNvSpPr>
            <a:spLocks noGrp="1"/>
          </p:cNvSpPr>
          <p:nvPr>
            <p:ph type="ctrTitle" hasCustomPrompt="1"/>
          </p:nvPr>
        </p:nvSpPr>
        <p:spPr>
          <a:xfrm>
            <a:off x="426788" y="717768"/>
            <a:ext cx="7998588" cy="408838"/>
          </a:xfrm>
          <a:prstGeom prst="rect">
            <a:avLst/>
          </a:prstGeom>
        </p:spPr>
        <p:txBody>
          <a:bodyPr>
            <a:normAutofit/>
          </a:bodyPr>
          <a:lstStyle>
            <a:lvl1pPr algn="l">
              <a:defRPr sz="2400" b="1" cap="all" baseline="0">
                <a:solidFill>
                  <a:srgbClr val="D02E26"/>
                </a:solidFill>
                <a:latin typeface="Inter" panose="02000503000000020004" pitchFamily="2" charset="0"/>
                <a:ea typeface="Inter" panose="02000503000000020004" pitchFamily="2" charset="0"/>
                <a:cs typeface="Inter" panose="02000503000000020004" pitchFamily="2" charset="0"/>
              </a:defRPr>
            </a:lvl1pPr>
          </a:lstStyle>
          <a:p>
            <a:r>
              <a:rPr lang="fr-FR"/>
              <a:t>TITRE DE LA PAGE </a:t>
            </a:r>
          </a:p>
        </p:txBody>
      </p:sp>
      <p:sp>
        <p:nvSpPr>
          <p:cNvPr id="21" name="Espace réservé du texte 20">
            <a:extLst>
              <a:ext uri="{FF2B5EF4-FFF2-40B4-BE49-F238E27FC236}">
                <a16:creationId xmlns:a16="http://schemas.microsoft.com/office/drawing/2014/main" id="{49E17F32-E0C3-475B-958C-F42B87493ADA}"/>
              </a:ext>
            </a:extLst>
          </p:cNvPr>
          <p:cNvSpPr>
            <a:spLocks noGrp="1"/>
          </p:cNvSpPr>
          <p:nvPr>
            <p:ph type="body" sz="quarter" idx="10" hasCustomPrompt="1"/>
          </p:nvPr>
        </p:nvSpPr>
        <p:spPr>
          <a:xfrm>
            <a:off x="426788" y="1695789"/>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01</a:t>
            </a:r>
          </a:p>
        </p:txBody>
      </p:sp>
      <p:sp>
        <p:nvSpPr>
          <p:cNvPr id="22" name="Espace réservé du texte 20">
            <a:extLst>
              <a:ext uri="{FF2B5EF4-FFF2-40B4-BE49-F238E27FC236}">
                <a16:creationId xmlns:a16="http://schemas.microsoft.com/office/drawing/2014/main" id="{4BA6C736-4754-4F68-9A9E-F790714A9F8C}"/>
              </a:ext>
            </a:extLst>
          </p:cNvPr>
          <p:cNvSpPr>
            <a:spLocks noGrp="1"/>
          </p:cNvSpPr>
          <p:nvPr>
            <p:ph type="body" sz="quarter" idx="11" hasCustomPrompt="1"/>
          </p:nvPr>
        </p:nvSpPr>
        <p:spPr>
          <a:xfrm>
            <a:off x="426788" y="2381556"/>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02</a:t>
            </a:r>
          </a:p>
        </p:txBody>
      </p:sp>
      <p:sp>
        <p:nvSpPr>
          <p:cNvPr id="23" name="Espace réservé du texte 20">
            <a:extLst>
              <a:ext uri="{FF2B5EF4-FFF2-40B4-BE49-F238E27FC236}">
                <a16:creationId xmlns:a16="http://schemas.microsoft.com/office/drawing/2014/main" id="{3E007C18-8BC6-4CBE-8020-BD3C1FE50844}"/>
              </a:ext>
            </a:extLst>
          </p:cNvPr>
          <p:cNvSpPr>
            <a:spLocks noGrp="1"/>
          </p:cNvSpPr>
          <p:nvPr>
            <p:ph type="body" sz="quarter" idx="12" hasCustomPrompt="1"/>
          </p:nvPr>
        </p:nvSpPr>
        <p:spPr>
          <a:xfrm>
            <a:off x="426788" y="3067323"/>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03</a:t>
            </a:r>
          </a:p>
        </p:txBody>
      </p:sp>
      <p:sp>
        <p:nvSpPr>
          <p:cNvPr id="24" name="Espace réservé du texte 20">
            <a:extLst>
              <a:ext uri="{FF2B5EF4-FFF2-40B4-BE49-F238E27FC236}">
                <a16:creationId xmlns:a16="http://schemas.microsoft.com/office/drawing/2014/main" id="{1E43EC39-AB82-4217-8158-69AEBB959E65}"/>
              </a:ext>
            </a:extLst>
          </p:cNvPr>
          <p:cNvSpPr>
            <a:spLocks noGrp="1"/>
          </p:cNvSpPr>
          <p:nvPr>
            <p:ph type="body" sz="quarter" idx="13" hasCustomPrompt="1"/>
          </p:nvPr>
        </p:nvSpPr>
        <p:spPr>
          <a:xfrm>
            <a:off x="426788" y="3753090"/>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04</a:t>
            </a:r>
          </a:p>
        </p:txBody>
      </p:sp>
      <p:sp>
        <p:nvSpPr>
          <p:cNvPr id="26" name="Espace réservé du texte 20">
            <a:extLst>
              <a:ext uri="{FF2B5EF4-FFF2-40B4-BE49-F238E27FC236}">
                <a16:creationId xmlns:a16="http://schemas.microsoft.com/office/drawing/2014/main" id="{E33BE9D2-A72B-4DEF-B2E7-C7A04E05A44D}"/>
              </a:ext>
            </a:extLst>
          </p:cNvPr>
          <p:cNvSpPr>
            <a:spLocks noGrp="1"/>
          </p:cNvSpPr>
          <p:nvPr>
            <p:ph type="body" sz="quarter" idx="15" hasCustomPrompt="1"/>
          </p:nvPr>
        </p:nvSpPr>
        <p:spPr>
          <a:xfrm>
            <a:off x="1428272" y="1695789"/>
            <a:ext cx="3731552" cy="400110"/>
          </a:xfrm>
          <a:prstGeom prst="rect">
            <a:avLst/>
          </a:prstGeom>
        </p:spPr>
        <p:txBody>
          <a:bodyPr wrap="square" anchor="ctr">
            <a:spAutoFit/>
          </a:bodyPr>
          <a:lstStyle>
            <a:lvl1pPr marL="0" indent="0" algn="l">
              <a:buNone/>
              <a:defRPr sz="2000" b="0" cap="none" baseline="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Titre</a:t>
            </a:r>
          </a:p>
        </p:txBody>
      </p:sp>
      <p:sp>
        <p:nvSpPr>
          <p:cNvPr id="27" name="Espace réservé du texte 20">
            <a:extLst>
              <a:ext uri="{FF2B5EF4-FFF2-40B4-BE49-F238E27FC236}">
                <a16:creationId xmlns:a16="http://schemas.microsoft.com/office/drawing/2014/main" id="{59BB6613-C6BC-426D-A25A-19237E3A79C4}"/>
              </a:ext>
            </a:extLst>
          </p:cNvPr>
          <p:cNvSpPr>
            <a:spLocks noGrp="1"/>
          </p:cNvSpPr>
          <p:nvPr>
            <p:ph type="body" sz="quarter" idx="16" hasCustomPrompt="1"/>
          </p:nvPr>
        </p:nvSpPr>
        <p:spPr>
          <a:xfrm>
            <a:off x="1428272" y="2381555"/>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8" name="Espace réservé du texte 20">
            <a:extLst>
              <a:ext uri="{FF2B5EF4-FFF2-40B4-BE49-F238E27FC236}">
                <a16:creationId xmlns:a16="http://schemas.microsoft.com/office/drawing/2014/main" id="{0C162F25-65D7-40D2-97CB-7CD0ECBB3029}"/>
              </a:ext>
            </a:extLst>
          </p:cNvPr>
          <p:cNvSpPr>
            <a:spLocks noGrp="1"/>
          </p:cNvSpPr>
          <p:nvPr>
            <p:ph type="body" sz="quarter" idx="17" hasCustomPrompt="1"/>
          </p:nvPr>
        </p:nvSpPr>
        <p:spPr>
          <a:xfrm>
            <a:off x="1428272" y="3067321"/>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29" name="Espace réservé du texte 20">
            <a:extLst>
              <a:ext uri="{FF2B5EF4-FFF2-40B4-BE49-F238E27FC236}">
                <a16:creationId xmlns:a16="http://schemas.microsoft.com/office/drawing/2014/main" id="{F46E164F-DBAC-4877-B487-DC29B24AD8E1}"/>
              </a:ext>
            </a:extLst>
          </p:cNvPr>
          <p:cNvSpPr>
            <a:spLocks noGrp="1"/>
          </p:cNvSpPr>
          <p:nvPr>
            <p:ph type="body" sz="quarter" idx="18" hasCustomPrompt="1"/>
          </p:nvPr>
        </p:nvSpPr>
        <p:spPr>
          <a:xfrm>
            <a:off x="1428272" y="3753087"/>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1" name="Espace réservé pour une image  2">
            <a:extLst>
              <a:ext uri="{FF2B5EF4-FFF2-40B4-BE49-F238E27FC236}">
                <a16:creationId xmlns:a16="http://schemas.microsoft.com/office/drawing/2014/main" id="{B9AD8E06-6574-42D6-B6EF-C5E0672142FA}"/>
              </a:ext>
            </a:extLst>
          </p:cNvPr>
          <p:cNvSpPr>
            <a:spLocks noGrp="1"/>
          </p:cNvSpPr>
          <p:nvPr>
            <p:ph type="pic" idx="1"/>
          </p:nvPr>
        </p:nvSpPr>
        <p:spPr>
          <a:xfrm>
            <a:off x="5530012" y="2017255"/>
            <a:ext cx="2895366" cy="3921268"/>
          </a:xfrm>
          <a:prstGeom prst="rect">
            <a:avLst/>
          </a:prstGeom>
          <a:pattFill prst="pct10">
            <a:fgClr>
              <a:schemeClr val="accent1"/>
            </a:fgClr>
            <a:bgClr>
              <a:schemeClr val="bg1"/>
            </a:bgClr>
          </a:pattFill>
        </p:spPr>
        <p:txBody>
          <a:bodyPr/>
          <a:lstStyle>
            <a:lvl1pPr>
              <a:defRPr lang="fr-FR" sz="100" dirty="0"/>
            </a:lvl1pPr>
          </a:lstStyle>
          <a:p>
            <a:pPr marL="0" lvl="0" indent="0">
              <a:buNone/>
            </a:pPr>
            <a:endParaRPr lang="fr-FR"/>
          </a:p>
        </p:txBody>
      </p:sp>
      <p:sp>
        <p:nvSpPr>
          <p:cNvPr id="33" name="Organigramme : Procédé 32">
            <a:extLst>
              <a:ext uri="{FF2B5EF4-FFF2-40B4-BE49-F238E27FC236}">
                <a16:creationId xmlns:a16="http://schemas.microsoft.com/office/drawing/2014/main" id="{BAAEB1E1-3FDC-40CD-8DF3-0519E6370638}"/>
              </a:ext>
            </a:extLst>
          </p:cNvPr>
          <p:cNvSpPr>
            <a:spLocks noChangeAspect="1"/>
          </p:cNvSpPr>
          <p:nvPr userDrawn="1"/>
        </p:nvSpPr>
        <p:spPr>
          <a:xfrm>
            <a:off x="1132149" y="1823927"/>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4" name="Organigramme : Procédé 33">
            <a:extLst>
              <a:ext uri="{FF2B5EF4-FFF2-40B4-BE49-F238E27FC236}">
                <a16:creationId xmlns:a16="http://schemas.microsoft.com/office/drawing/2014/main" id="{EFC75686-DEE4-4E1C-A5AB-1C522002079E}"/>
              </a:ext>
            </a:extLst>
          </p:cNvPr>
          <p:cNvSpPr>
            <a:spLocks noChangeAspect="1"/>
          </p:cNvSpPr>
          <p:nvPr userDrawn="1"/>
        </p:nvSpPr>
        <p:spPr>
          <a:xfrm>
            <a:off x="1132149" y="2509693"/>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5" name="Organigramme : Procédé 34">
            <a:extLst>
              <a:ext uri="{FF2B5EF4-FFF2-40B4-BE49-F238E27FC236}">
                <a16:creationId xmlns:a16="http://schemas.microsoft.com/office/drawing/2014/main" id="{C8589C0C-0510-4F70-97BA-E81694AE2AF5}"/>
              </a:ext>
            </a:extLst>
          </p:cNvPr>
          <p:cNvSpPr>
            <a:spLocks noChangeAspect="1"/>
          </p:cNvSpPr>
          <p:nvPr userDrawn="1"/>
        </p:nvSpPr>
        <p:spPr>
          <a:xfrm>
            <a:off x="1132149" y="3195459"/>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36" name="Organigramme : Procédé 35">
            <a:extLst>
              <a:ext uri="{FF2B5EF4-FFF2-40B4-BE49-F238E27FC236}">
                <a16:creationId xmlns:a16="http://schemas.microsoft.com/office/drawing/2014/main" id="{41C3F136-1B8A-4B31-BD8C-A8AFB18E0AAD}"/>
              </a:ext>
            </a:extLst>
          </p:cNvPr>
          <p:cNvSpPr>
            <a:spLocks noChangeAspect="1"/>
          </p:cNvSpPr>
          <p:nvPr userDrawn="1"/>
        </p:nvSpPr>
        <p:spPr>
          <a:xfrm>
            <a:off x="1132149" y="3881225"/>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19" name="Espace réservé du texte 20">
            <a:extLst>
              <a:ext uri="{FF2B5EF4-FFF2-40B4-BE49-F238E27FC236}">
                <a16:creationId xmlns:a16="http://schemas.microsoft.com/office/drawing/2014/main" id="{A70CD921-B4F0-4BD8-B502-C3CC8A861D00}"/>
              </a:ext>
            </a:extLst>
          </p:cNvPr>
          <p:cNvSpPr>
            <a:spLocks noGrp="1"/>
          </p:cNvSpPr>
          <p:nvPr>
            <p:ph type="body" sz="quarter" idx="20" hasCustomPrompt="1"/>
          </p:nvPr>
        </p:nvSpPr>
        <p:spPr>
          <a:xfrm>
            <a:off x="426788" y="4438857"/>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05</a:t>
            </a:r>
          </a:p>
        </p:txBody>
      </p:sp>
      <p:sp>
        <p:nvSpPr>
          <p:cNvPr id="20" name="Espace réservé du texte 20">
            <a:extLst>
              <a:ext uri="{FF2B5EF4-FFF2-40B4-BE49-F238E27FC236}">
                <a16:creationId xmlns:a16="http://schemas.microsoft.com/office/drawing/2014/main" id="{8F6DF403-9362-494D-8648-4AA422591C49}"/>
              </a:ext>
            </a:extLst>
          </p:cNvPr>
          <p:cNvSpPr>
            <a:spLocks noGrp="1"/>
          </p:cNvSpPr>
          <p:nvPr>
            <p:ph type="body" sz="quarter" idx="21" hasCustomPrompt="1"/>
          </p:nvPr>
        </p:nvSpPr>
        <p:spPr>
          <a:xfrm>
            <a:off x="1428272" y="4438853"/>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32" name="Organigramme : Procédé 31">
            <a:extLst>
              <a:ext uri="{FF2B5EF4-FFF2-40B4-BE49-F238E27FC236}">
                <a16:creationId xmlns:a16="http://schemas.microsoft.com/office/drawing/2014/main" id="{5ADA144C-D3BC-48D7-A23E-A51D5D3E7504}"/>
              </a:ext>
            </a:extLst>
          </p:cNvPr>
          <p:cNvSpPr>
            <a:spLocks noChangeAspect="1"/>
          </p:cNvSpPr>
          <p:nvPr userDrawn="1"/>
        </p:nvSpPr>
        <p:spPr>
          <a:xfrm>
            <a:off x="1132149" y="4566991"/>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2" name="Espace réservé du texte 20">
            <a:extLst>
              <a:ext uri="{FF2B5EF4-FFF2-40B4-BE49-F238E27FC236}">
                <a16:creationId xmlns:a16="http://schemas.microsoft.com/office/drawing/2014/main" id="{C6534993-1286-817F-1016-CA988B6B4284}"/>
              </a:ext>
            </a:extLst>
          </p:cNvPr>
          <p:cNvSpPr>
            <a:spLocks noGrp="1"/>
          </p:cNvSpPr>
          <p:nvPr>
            <p:ph type="body" sz="quarter" idx="22" hasCustomPrompt="1"/>
          </p:nvPr>
        </p:nvSpPr>
        <p:spPr>
          <a:xfrm>
            <a:off x="426788" y="5124623"/>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05</a:t>
            </a:r>
          </a:p>
        </p:txBody>
      </p:sp>
      <p:sp>
        <p:nvSpPr>
          <p:cNvPr id="4" name="Espace réservé du texte 20">
            <a:extLst>
              <a:ext uri="{FF2B5EF4-FFF2-40B4-BE49-F238E27FC236}">
                <a16:creationId xmlns:a16="http://schemas.microsoft.com/office/drawing/2014/main" id="{4F478883-82E5-D28F-03BA-471BF7640FB0}"/>
              </a:ext>
            </a:extLst>
          </p:cNvPr>
          <p:cNvSpPr>
            <a:spLocks noGrp="1"/>
          </p:cNvSpPr>
          <p:nvPr>
            <p:ph type="body" sz="quarter" idx="23" hasCustomPrompt="1"/>
          </p:nvPr>
        </p:nvSpPr>
        <p:spPr>
          <a:xfrm>
            <a:off x="1428272" y="5124619"/>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5" name="Organigramme : Procédé 4">
            <a:extLst>
              <a:ext uri="{FF2B5EF4-FFF2-40B4-BE49-F238E27FC236}">
                <a16:creationId xmlns:a16="http://schemas.microsoft.com/office/drawing/2014/main" id="{C441D15B-0758-7A50-5E11-64E6C8858C4B}"/>
              </a:ext>
            </a:extLst>
          </p:cNvPr>
          <p:cNvSpPr>
            <a:spLocks noChangeAspect="1"/>
          </p:cNvSpPr>
          <p:nvPr userDrawn="1"/>
        </p:nvSpPr>
        <p:spPr>
          <a:xfrm>
            <a:off x="1119082" y="5252757"/>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
        <p:nvSpPr>
          <p:cNvPr id="6" name="Espace réservé du texte 20">
            <a:extLst>
              <a:ext uri="{FF2B5EF4-FFF2-40B4-BE49-F238E27FC236}">
                <a16:creationId xmlns:a16="http://schemas.microsoft.com/office/drawing/2014/main" id="{40D57756-BE94-C542-4ABE-538AE5615654}"/>
              </a:ext>
            </a:extLst>
          </p:cNvPr>
          <p:cNvSpPr>
            <a:spLocks noGrp="1"/>
          </p:cNvSpPr>
          <p:nvPr>
            <p:ph type="body" sz="quarter" idx="24" hasCustomPrompt="1"/>
          </p:nvPr>
        </p:nvSpPr>
        <p:spPr>
          <a:xfrm>
            <a:off x="426788" y="5810389"/>
            <a:ext cx="657427" cy="400110"/>
          </a:xfrm>
          <a:prstGeom prst="rect">
            <a:avLst/>
          </a:prstGeom>
        </p:spPr>
        <p:txBody>
          <a:bodyPr wrap="square" anchor="ctr">
            <a:spAutoFit/>
          </a:bodyPr>
          <a:lstStyle>
            <a:lvl1pPr marL="0" indent="0" algn="ctr">
              <a:buNone/>
              <a:defRPr sz="2000" b="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lvl="0"/>
            <a:r>
              <a:rPr lang="fr-FR"/>
              <a:t>06</a:t>
            </a:r>
          </a:p>
        </p:txBody>
      </p:sp>
      <p:sp>
        <p:nvSpPr>
          <p:cNvPr id="7" name="Espace réservé du texte 20">
            <a:extLst>
              <a:ext uri="{FF2B5EF4-FFF2-40B4-BE49-F238E27FC236}">
                <a16:creationId xmlns:a16="http://schemas.microsoft.com/office/drawing/2014/main" id="{50BFF6E3-7B0F-9122-720E-6E4263490A84}"/>
              </a:ext>
            </a:extLst>
          </p:cNvPr>
          <p:cNvSpPr>
            <a:spLocks noGrp="1"/>
          </p:cNvSpPr>
          <p:nvPr>
            <p:ph type="body" sz="quarter" idx="25" hasCustomPrompt="1"/>
          </p:nvPr>
        </p:nvSpPr>
        <p:spPr>
          <a:xfrm>
            <a:off x="1428272" y="5810385"/>
            <a:ext cx="3731552" cy="400110"/>
          </a:xfrm>
          <a:prstGeom prst="rect">
            <a:avLst/>
          </a:prstGeom>
        </p:spPr>
        <p:txBody>
          <a:bodyPr wrap="square" anchor="ctr">
            <a:spAutoFit/>
          </a:bodyPr>
          <a:lstStyle>
            <a:lvl1pPr marL="0" indent="0" algn="l">
              <a:buNone/>
              <a:defRPr lang="fr-FR" sz="2000" b="0" kern="1200" cap="none" baseline="0" dirty="0">
                <a:solidFill>
                  <a:srgbClr val="002C57"/>
                </a:solidFill>
                <a:latin typeface="Inter" panose="02000503000000020004" pitchFamily="2" charset="0"/>
                <a:ea typeface="Inter" panose="02000503000000020004" pitchFamily="2" charset="0"/>
                <a:cs typeface="Inter" panose="02000503000000020004" pitchFamily="2" charset="0"/>
              </a:defRPr>
            </a:lvl1pPr>
          </a:lstStyle>
          <a:p>
            <a:pPr marL="0" lvl="0" indent="0" algn="l" defTabSz="457200" rtl="0" eaLnBrk="1" latinLnBrk="0" hangingPunct="1">
              <a:spcBef>
                <a:spcPct val="20000"/>
              </a:spcBef>
              <a:buFont typeface="Arial"/>
              <a:buNone/>
            </a:pPr>
            <a:r>
              <a:rPr lang="fr-FR"/>
              <a:t>Titre</a:t>
            </a:r>
          </a:p>
        </p:txBody>
      </p:sp>
      <p:sp>
        <p:nvSpPr>
          <p:cNvPr id="8" name="Organigramme : Procédé 7">
            <a:extLst>
              <a:ext uri="{FF2B5EF4-FFF2-40B4-BE49-F238E27FC236}">
                <a16:creationId xmlns:a16="http://schemas.microsoft.com/office/drawing/2014/main" id="{AD6B4C29-08D4-1E29-3289-A06375923A9A}"/>
              </a:ext>
            </a:extLst>
          </p:cNvPr>
          <p:cNvSpPr>
            <a:spLocks noChangeAspect="1"/>
          </p:cNvSpPr>
          <p:nvPr userDrawn="1"/>
        </p:nvSpPr>
        <p:spPr>
          <a:xfrm>
            <a:off x="1119082" y="5938523"/>
            <a:ext cx="143693" cy="143845"/>
          </a:xfrm>
          <a:prstGeom prst="flowChartProcess">
            <a:avLst/>
          </a:prstGeom>
          <a:solidFill>
            <a:srgbClr val="002C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a:solidFill>
                <a:srgbClr val="002C57"/>
              </a:solidFill>
              <a:latin typeface="Inter" panose="02000503000000020004" pitchFamily="2" charset="0"/>
              <a:ea typeface="Inter" panose="02000503000000020004" pitchFamily="2" charset="0"/>
              <a:cs typeface="Inter" panose="02000503000000020004" pitchFamily="2" charset="0"/>
            </a:endParaRPr>
          </a:p>
        </p:txBody>
      </p:sp>
    </p:spTree>
    <p:extLst>
      <p:ext uri="{BB962C8B-B14F-4D97-AF65-F5344CB8AC3E}">
        <p14:creationId xmlns:p14="http://schemas.microsoft.com/office/powerpoint/2010/main" val="11063927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theme" Target="../theme/theme2.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image" Target="../media/image4.png"/><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1F9F297A-E7E5-B90E-3B22-F1481A30C32E}"/>
              </a:ext>
            </a:extLst>
          </p:cNvPr>
          <p:cNvSpPr txBox="1">
            <a:spLocks/>
          </p:cNvSpPr>
          <p:nvPr userDrawn="1"/>
        </p:nvSpPr>
        <p:spPr>
          <a:xfrm>
            <a:off x="340922" y="6461092"/>
            <a:ext cx="4904409" cy="2817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1000">
              <a:solidFill>
                <a:srgbClr val="002C6E"/>
              </a:solidFill>
              <a:latin typeface="Inter" panose="02000503000000020004" pitchFamily="2" charset="0"/>
              <a:ea typeface="Inter" panose="02000503000000020004" pitchFamily="2" charset="0"/>
              <a:cs typeface="Inter" panose="02000503000000020004" pitchFamily="2" charset="0"/>
            </a:endParaRPr>
          </a:p>
        </p:txBody>
      </p:sp>
      <p:pic>
        <p:nvPicPr>
          <p:cNvPr id="3" name="Image 2" descr="Une image contenant Police, Graphique, texte, graphisme&#10;&#10;Description générée automatiquement">
            <a:extLst>
              <a:ext uri="{FF2B5EF4-FFF2-40B4-BE49-F238E27FC236}">
                <a16:creationId xmlns:a16="http://schemas.microsoft.com/office/drawing/2014/main" id="{FBCE3E22-869D-0F72-790C-2D389DFF5620}"/>
              </a:ext>
            </a:extLst>
          </p:cNvPr>
          <p:cNvPicPr>
            <a:picLocks noChangeAspect="1"/>
          </p:cNvPicPr>
          <p:nvPr userDrawn="1"/>
        </p:nvPicPr>
        <p:blipFill>
          <a:blip r:embed="rId37">
            <a:alphaModFix amt="50000"/>
            <a:extLst>
              <a:ext uri="{28A0092B-C50C-407E-A947-70E740481C1C}">
                <a14:useLocalDpi xmlns:a14="http://schemas.microsoft.com/office/drawing/2010/main" val="0"/>
              </a:ext>
            </a:extLst>
          </a:blip>
          <a:stretch>
            <a:fillRect/>
          </a:stretch>
        </p:blipFill>
        <p:spPr>
          <a:xfrm>
            <a:off x="120071" y="6277462"/>
            <a:ext cx="1174173" cy="465373"/>
          </a:xfrm>
          <a:prstGeom prst="rect">
            <a:avLst/>
          </a:prstGeom>
        </p:spPr>
      </p:pic>
    </p:spTree>
    <p:extLst>
      <p:ext uri="{BB962C8B-B14F-4D97-AF65-F5344CB8AC3E}">
        <p14:creationId xmlns:p14="http://schemas.microsoft.com/office/powerpoint/2010/main" val="36662019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759" r:id="rId4"/>
    <p:sldLayoutId id="2147483680" r:id="rId5"/>
    <p:sldLayoutId id="2147483681" r:id="rId6"/>
    <p:sldLayoutId id="2147483682" r:id="rId7"/>
    <p:sldLayoutId id="2147483683" r:id="rId8"/>
    <p:sldLayoutId id="2147483684" r:id="rId9"/>
    <p:sldLayoutId id="2147483697" r:id="rId10"/>
    <p:sldLayoutId id="2147483685" r:id="rId11"/>
    <p:sldLayoutId id="2147483686" r:id="rId12"/>
    <p:sldLayoutId id="2147483687" r:id="rId13"/>
    <p:sldLayoutId id="2147483688" r:id="rId14"/>
    <p:sldLayoutId id="2147483689" r:id="rId15"/>
    <p:sldLayoutId id="2147483690" r:id="rId16"/>
    <p:sldLayoutId id="2147483696" r:id="rId17"/>
    <p:sldLayoutId id="2147483701" r:id="rId18"/>
    <p:sldLayoutId id="2147483716" r:id="rId19"/>
    <p:sldLayoutId id="2147483698" r:id="rId20"/>
    <p:sldLayoutId id="2147483760" r:id="rId21"/>
    <p:sldLayoutId id="2147483713" r:id="rId22"/>
    <p:sldLayoutId id="2147483714" r:id="rId23"/>
    <p:sldLayoutId id="2147483704" r:id="rId24"/>
    <p:sldLayoutId id="2147483720" r:id="rId25"/>
    <p:sldLayoutId id="2147483707" r:id="rId26"/>
    <p:sldLayoutId id="2147483722" r:id="rId27"/>
    <p:sldLayoutId id="2147483717" r:id="rId28"/>
    <p:sldLayoutId id="2147483721" r:id="rId29"/>
    <p:sldLayoutId id="2147483710" r:id="rId30"/>
    <p:sldLayoutId id="2147483711" r:id="rId31"/>
    <p:sldLayoutId id="2147483723" r:id="rId32"/>
    <p:sldLayoutId id="2147483724" r:id="rId33"/>
    <p:sldLayoutId id="2147483712" r:id="rId34"/>
    <p:sldLayoutId id="2147483719"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1F9F297A-E7E5-B90E-3B22-F1481A30C32E}"/>
              </a:ext>
            </a:extLst>
          </p:cNvPr>
          <p:cNvSpPr txBox="1">
            <a:spLocks/>
          </p:cNvSpPr>
          <p:nvPr userDrawn="1"/>
        </p:nvSpPr>
        <p:spPr>
          <a:xfrm>
            <a:off x="340922" y="6461092"/>
            <a:ext cx="4904409" cy="2817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fr-FR" sz="1000">
              <a:solidFill>
                <a:srgbClr val="002C6E"/>
              </a:solidFill>
              <a:latin typeface="Inter" panose="02000503000000020004" pitchFamily="2" charset="0"/>
              <a:ea typeface="Inter" panose="02000503000000020004" pitchFamily="2" charset="0"/>
              <a:cs typeface="Inter" panose="02000503000000020004" pitchFamily="2" charset="0"/>
            </a:endParaRPr>
          </a:p>
        </p:txBody>
      </p:sp>
      <p:pic>
        <p:nvPicPr>
          <p:cNvPr id="17" name="Image 16" descr="Une image contenant texte&#10;&#10;Description générée automatiquement">
            <a:extLst>
              <a:ext uri="{FF2B5EF4-FFF2-40B4-BE49-F238E27FC236}">
                <a16:creationId xmlns:a16="http://schemas.microsoft.com/office/drawing/2014/main" id="{DDA32A33-D31F-4302-F1B2-78EE3403F5E7}"/>
              </a:ext>
            </a:extLst>
          </p:cNvPr>
          <p:cNvPicPr>
            <a:picLocks noChangeAspect="1"/>
          </p:cNvPicPr>
          <p:nvPr userDrawn="1"/>
        </p:nvPicPr>
        <p:blipFill>
          <a:blip r:embed="rId35">
            <a:alphaModFix amt="50000"/>
            <a:extLst>
              <a:ext uri="{28A0092B-C50C-407E-A947-70E740481C1C}">
                <a14:useLocalDpi xmlns:a14="http://schemas.microsoft.com/office/drawing/2010/main" val="0"/>
              </a:ext>
            </a:extLst>
          </a:blip>
          <a:stretch>
            <a:fillRect/>
          </a:stretch>
        </p:blipFill>
        <p:spPr>
          <a:xfrm>
            <a:off x="194691" y="6411324"/>
            <a:ext cx="1130676" cy="331511"/>
          </a:xfrm>
          <a:prstGeom prst="rect">
            <a:avLst/>
          </a:prstGeom>
        </p:spPr>
      </p:pic>
    </p:spTree>
    <p:extLst>
      <p:ext uri="{BB962C8B-B14F-4D97-AF65-F5344CB8AC3E}">
        <p14:creationId xmlns:p14="http://schemas.microsoft.com/office/powerpoint/2010/main" val="288041388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www.ffme.fr/ffme/emploi-formation/reglementation-de-la-formation/" TargetMode="External"/><Relationship Id="rId2" Type="http://schemas.openxmlformats.org/officeDocument/2006/relationships/hyperlink" Target="https://drive.google.com/file/d/1LEffAQsbsvhEGY1eLghd_8lbV88mVpf7/view?usp=sharing" TargetMode="External"/><Relationship Id="rId1" Type="http://schemas.openxmlformats.org/officeDocument/2006/relationships/slideLayout" Target="../slideLayouts/slideLayout24.xml"/><Relationship Id="rId4" Type="http://schemas.openxmlformats.org/officeDocument/2006/relationships/hyperlink" Target="https://www.ffme.fr/ffme/emploi-formation/filieres-de-form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ffme.fr/loisir-et-stages/promouvoir-les-activites/"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occitanie.ffme.fr/agenda/" TargetMode="External"/><Relationship Id="rId2" Type="http://schemas.openxmlformats.org/officeDocument/2006/relationships/hyperlink" Target="mailto:formation@occitanie.ffme.fr" TargetMode="External"/><Relationship Id="rId1" Type="http://schemas.openxmlformats.org/officeDocument/2006/relationships/slideLayout" Target="../slideLayouts/slideLayout33.xml"/><Relationship Id="rId6" Type="http://schemas.openxmlformats.org/officeDocument/2006/relationships/image" Target="../media/image26.png"/><Relationship Id="rId5" Type="http://schemas.openxmlformats.org/officeDocument/2006/relationships/hyperlink" Target="https://occitanie.ffme.fr/actualites-formation/" TargetMode="External"/><Relationship Id="rId4" Type="http://schemas.openxmlformats.org/officeDocument/2006/relationships/hyperlink" Target="https://occitanie.ffme.fr/formations/faq-formation-2/"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occitanie.ffme.fr/" TargetMode="Externa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hyperlink" Target="https://forms.office.com/Pages/ResponsePage.aspx?id=yIfKBjrxyUesa1KN8RPWj7Y3_1wBVy5AhJdYZM8WzkZUMUo0UlhIUFFBVTMzRURFVjA4Q0xTWEVFWC4u" TargetMode="External"/><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hyperlink" Target="https://docs.google.com/forms/d/e/1FAIpQLScrnD6FdnjHVrm8vM2Fyiip1JEOCzq-b33DeYxUyfiGAML79A/viewform" TargetMode="External"/><Relationship Id="rId5" Type="http://schemas.openxmlformats.org/officeDocument/2006/relationships/image" Target="../media/image19.jp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72F1B-23B2-0CDF-FDE7-AEF0E8AA74FF}"/>
              </a:ext>
            </a:extLst>
          </p:cNvPr>
          <p:cNvSpPr>
            <a:spLocks noGrp="1"/>
          </p:cNvSpPr>
          <p:nvPr>
            <p:ph type="ctrTitle"/>
          </p:nvPr>
        </p:nvSpPr>
        <p:spPr/>
        <p:txBody>
          <a:bodyPr/>
          <a:lstStyle/>
          <a:p>
            <a:r>
              <a:rPr lang="fr-FR" dirty="0"/>
              <a:t>ACTUALITÉS FORMATION</a:t>
            </a:r>
          </a:p>
        </p:txBody>
      </p:sp>
      <p:sp>
        <p:nvSpPr>
          <p:cNvPr id="3" name="Sous-titre 2">
            <a:extLst>
              <a:ext uri="{FF2B5EF4-FFF2-40B4-BE49-F238E27FC236}">
                <a16:creationId xmlns:a16="http://schemas.microsoft.com/office/drawing/2014/main" id="{C877FF96-3B95-D852-6B5F-88411A2B097A}"/>
              </a:ext>
            </a:extLst>
          </p:cNvPr>
          <p:cNvSpPr>
            <a:spLocks noGrp="1"/>
          </p:cNvSpPr>
          <p:nvPr>
            <p:ph type="subTitle" idx="1"/>
          </p:nvPr>
        </p:nvSpPr>
        <p:spPr>
          <a:xfrm>
            <a:off x="443331" y="6045871"/>
            <a:ext cx="4128669" cy="359229"/>
          </a:xfrm>
        </p:spPr>
        <p:txBody>
          <a:bodyPr/>
          <a:lstStyle/>
          <a:p>
            <a:r>
              <a:rPr lang="fr-FR" dirty="0"/>
              <a:t>20/03/2025</a:t>
            </a:r>
          </a:p>
        </p:txBody>
      </p:sp>
      <p:sp>
        <p:nvSpPr>
          <p:cNvPr id="5" name="ZoneTexte 4">
            <a:extLst>
              <a:ext uri="{FF2B5EF4-FFF2-40B4-BE49-F238E27FC236}">
                <a16:creationId xmlns:a16="http://schemas.microsoft.com/office/drawing/2014/main" id="{794E2167-A2B4-3C51-6BAC-B032B9635467}"/>
              </a:ext>
            </a:extLst>
          </p:cNvPr>
          <p:cNvSpPr txBox="1"/>
          <p:nvPr/>
        </p:nvSpPr>
        <p:spPr>
          <a:xfrm>
            <a:off x="1858019" y="2565823"/>
            <a:ext cx="4572000" cy="1200329"/>
          </a:xfrm>
          <a:prstGeom prst="rect">
            <a:avLst/>
          </a:prstGeom>
          <a:noFill/>
        </p:spPr>
        <p:txBody>
          <a:bodyPr wrap="square">
            <a:spAutoFit/>
          </a:bodyPr>
          <a:lstStyle/>
          <a:p>
            <a:pPr marL="285750" indent="-285750">
              <a:buFont typeface="Arial" panose="020B0604020202020204" pitchFamily="34" charset="0"/>
              <a:buChar char="•"/>
            </a:pPr>
            <a:r>
              <a:rPr lang="fr-FR" dirty="0">
                <a:solidFill>
                  <a:schemeClr val="bg1"/>
                </a:solidFill>
              </a:rPr>
              <a:t>Actions en cours et futures</a:t>
            </a:r>
          </a:p>
          <a:p>
            <a:pPr marL="285750" indent="-285750">
              <a:buFont typeface="Arial" panose="020B0604020202020204" pitchFamily="34" charset="0"/>
              <a:buChar char="•"/>
            </a:pPr>
            <a:r>
              <a:rPr lang="fr-FR" dirty="0">
                <a:solidFill>
                  <a:schemeClr val="bg1"/>
                </a:solidFill>
              </a:rPr>
              <a:t>Évolutions brevets fédéraux</a:t>
            </a:r>
          </a:p>
          <a:p>
            <a:pPr marL="285750" indent="-285750">
              <a:buFont typeface="Arial" panose="020B0604020202020204" pitchFamily="34" charset="0"/>
              <a:buChar char="•"/>
            </a:pPr>
            <a:r>
              <a:rPr lang="fr-FR" dirty="0">
                <a:solidFill>
                  <a:schemeClr val="bg1"/>
                </a:solidFill>
              </a:rPr>
              <a:t>Financement</a:t>
            </a:r>
          </a:p>
          <a:p>
            <a:pPr marL="285750" indent="-285750">
              <a:buFont typeface="Arial" panose="020B0604020202020204" pitchFamily="34" charset="0"/>
              <a:buChar char="•"/>
            </a:pPr>
            <a:r>
              <a:rPr lang="fr-FR" dirty="0">
                <a:solidFill>
                  <a:schemeClr val="bg1"/>
                </a:solidFill>
              </a:rPr>
              <a:t>Vos remarques et attentes</a:t>
            </a:r>
          </a:p>
        </p:txBody>
      </p:sp>
    </p:spTree>
    <p:extLst>
      <p:ext uri="{BB962C8B-B14F-4D97-AF65-F5344CB8AC3E}">
        <p14:creationId xmlns:p14="http://schemas.microsoft.com/office/powerpoint/2010/main" val="119591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441A9-5D79-2E67-8E2E-2B777D43A382}"/>
            </a:ext>
          </a:extLst>
        </p:cNvPr>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D6D0B765-F42F-0C77-4040-807B42F0090C}"/>
              </a:ext>
            </a:extLst>
          </p:cNvPr>
          <p:cNvSpPr>
            <a:spLocks noGrp="1"/>
          </p:cNvSpPr>
          <p:nvPr>
            <p:ph type="body" sz="quarter" idx="11"/>
          </p:nvPr>
        </p:nvSpPr>
        <p:spPr/>
        <p:txBody>
          <a:bodyPr/>
          <a:lstStyle/>
          <a:p>
            <a:r>
              <a:rPr lang="fr-FR" dirty="0"/>
              <a:t>01</a:t>
            </a:r>
          </a:p>
        </p:txBody>
      </p:sp>
      <p:sp>
        <p:nvSpPr>
          <p:cNvPr id="8" name="ZoneTexte 7">
            <a:extLst>
              <a:ext uri="{FF2B5EF4-FFF2-40B4-BE49-F238E27FC236}">
                <a16:creationId xmlns:a16="http://schemas.microsoft.com/office/drawing/2014/main" id="{9D8D2E89-BE21-9F59-36AE-61F092DB84EC}"/>
              </a:ext>
            </a:extLst>
          </p:cNvPr>
          <p:cNvSpPr txBox="1"/>
          <p:nvPr/>
        </p:nvSpPr>
        <p:spPr>
          <a:xfrm>
            <a:off x="339213" y="1131701"/>
            <a:ext cx="9139084" cy="1327736"/>
          </a:xfrm>
          <a:prstGeom prst="rect">
            <a:avLst/>
          </a:prstGeom>
          <a:noFill/>
        </p:spPr>
        <p:txBody>
          <a:bodyPr wrap="square">
            <a:spAutoFit/>
          </a:bodyPr>
          <a:lstStyle/>
          <a:p>
            <a:endParaRPr lang="fr-FR" dirty="0">
              <a:solidFill>
                <a:srgbClr val="002060"/>
              </a:solidFill>
            </a:endParaRPr>
          </a:p>
          <a:p>
            <a:pPr marL="457200" indent="-457200">
              <a:lnSpc>
                <a:spcPct val="150000"/>
              </a:lnSpc>
              <a:buFont typeface="Wingdings" panose="05000000000000000000" pitchFamily="2" charset="2"/>
              <a:buChar char="Ø"/>
            </a:pPr>
            <a:r>
              <a:rPr lang="fr-FR" sz="2000" b="1" dirty="0">
                <a:solidFill>
                  <a:srgbClr val="002060"/>
                </a:solidFill>
              </a:rPr>
              <a:t>Certification de l’organisme de formation </a:t>
            </a:r>
          </a:p>
          <a:p>
            <a:pPr marL="457200" indent="-457200">
              <a:lnSpc>
                <a:spcPct val="150000"/>
              </a:lnSpc>
              <a:buFont typeface="Wingdings" panose="05000000000000000000" pitchFamily="2" charset="2"/>
              <a:buChar char="Ø"/>
            </a:pPr>
            <a:endParaRPr lang="fr-FR" sz="2400" b="1" dirty="0">
              <a:solidFill>
                <a:srgbClr val="002060"/>
              </a:solidFill>
            </a:endParaRPr>
          </a:p>
        </p:txBody>
      </p:sp>
      <p:sp>
        <p:nvSpPr>
          <p:cNvPr id="2" name="Espace réservé du texte 2">
            <a:extLst>
              <a:ext uri="{FF2B5EF4-FFF2-40B4-BE49-F238E27FC236}">
                <a16:creationId xmlns:a16="http://schemas.microsoft.com/office/drawing/2014/main" id="{333E29D4-1BB4-85C4-7B04-6AA4C8664870}"/>
              </a:ext>
            </a:extLst>
          </p:cNvPr>
          <p:cNvSpPr txBox="1">
            <a:spLocks/>
          </p:cNvSpPr>
          <p:nvPr/>
        </p:nvSpPr>
        <p:spPr>
          <a:xfrm>
            <a:off x="990666" y="388584"/>
            <a:ext cx="5451590" cy="5711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Inter" panose="02000503000000020004" pitchFamily="2" charset="0"/>
                <a:ea typeface="Inter" panose="02000503000000020004"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ÉVOLUTION ORGANISME DE FORMATION</a:t>
            </a:r>
          </a:p>
          <a:p>
            <a:endParaRPr lang="fr-FR" dirty="0"/>
          </a:p>
        </p:txBody>
      </p:sp>
      <p:pic>
        <p:nvPicPr>
          <p:cNvPr id="3" name="Image 2" descr="Une image contenant Police, logo, Graphique, texte&#10;&#10;Description générée automatiquement">
            <a:extLst>
              <a:ext uri="{FF2B5EF4-FFF2-40B4-BE49-F238E27FC236}">
                <a16:creationId xmlns:a16="http://schemas.microsoft.com/office/drawing/2014/main" id="{6EA5ECE9-AE20-33F4-F51F-AB5E41381BFE}"/>
              </a:ext>
            </a:extLst>
          </p:cNvPr>
          <p:cNvPicPr>
            <a:picLocks noChangeAspect="1"/>
          </p:cNvPicPr>
          <p:nvPr/>
        </p:nvPicPr>
        <p:blipFill>
          <a:blip r:embed="rId3"/>
          <a:stretch>
            <a:fillRect/>
          </a:stretch>
        </p:blipFill>
        <p:spPr>
          <a:xfrm>
            <a:off x="5768902" y="1305521"/>
            <a:ext cx="3035885" cy="827969"/>
          </a:xfrm>
          <a:prstGeom prst="rect">
            <a:avLst/>
          </a:prstGeom>
        </p:spPr>
      </p:pic>
      <p:sp>
        <p:nvSpPr>
          <p:cNvPr id="4" name="ZoneTexte 3">
            <a:extLst>
              <a:ext uri="{FF2B5EF4-FFF2-40B4-BE49-F238E27FC236}">
                <a16:creationId xmlns:a16="http://schemas.microsoft.com/office/drawing/2014/main" id="{52F5DBE6-4436-8016-D32C-C5A156A38596}"/>
              </a:ext>
            </a:extLst>
          </p:cNvPr>
          <p:cNvSpPr txBox="1"/>
          <p:nvPr/>
        </p:nvSpPr>
        <p:spPr>
          <a:xfrm>
            <a:off x="393192" y="3967247"/>
            <a:ext cx="8583660" cy="2585323"/>
          </a:xfrm>
          <a:prstGeom prst="rect">
            <a:avLst/>
          </a:prstGeom>
          <a:noFill/>
        </p:spPr>
        <p:txBody>
          <a:bodyPr wrap="square" rtlCol="0">
            <a:spAutoFit/>
          </a:bodyPr>
          <a:lstStyle/>
          <a:p>
            <a:r>
              <a:rPr lang="fr-FR" dirty="0">
                <a:solidFill>
                  <a:srgbClr val="002060"/>
                </a:solidFill>
              </a:rPr>
              <a:t>Permet un financement des formations fédérales (brevet fédéral uniquement, pas les modules et stages de validation de passeport) par l’employeur (si emploi en rapport avec la branche sport)</a:t>
            </a:r>
          </a:p>
          <a:p>
            <a:endParaRPr lang="fr-FR" dirty="0">
              <a:solidFill>
                <a:srgbClr val="002060"/>
              </a:solidFill>
            </a:endParaRPr>
          </a:p>
          <a:p>
            <a:r>
              <a:rPr lang="fr-FR" dirty="0">
                <a:solidFill>
                  <a:srgbClr val="002060"/>
                </a:solidFill>
              </a:rPr>
              <a:t>Permet de financer une formation professionnelle par des fonds publics (France travail, mission locale…)</a:t>
            </a:r>
          </a:p>
          <a:p>
            <a:endParaRPr lang="fr-FR" dirty="0">
              <a:solidFill>
                <a:srgbClr val="002060"/>
              </a:solidFill>
            </a:endParaRPr>
          </a:p>
          <a:p>
            <a:r>
              <a:rPr lang="fr-FR" dirty="0">
                <a:solidFill>
                  <a:srgbClr val="002060"/>
                </a:solidFill>
              </a:rPr>
              <a:t>Mise en place d’un contrat de formation entre la Ligue et le stagiaire et d’une convention de formation entre le club et la Ligue.</a:t>
            </a:r>
          </a:p>
        </p:txBody>
      </p:sp>
      <p:sp>
        <p:nvSpPr>
          <p:cNvPr id="6" name="ZoneTexte 5">
            <a:extLst>
              <a:ext uri="{FF2B5EF4-FFF2-40B4-BE49-F238E27FC236}">
                <a16:creationId xmlns:a16="http://schemas.microsoft.com/office/drawing/2014/main" id="{44FC81AD-FA9F-D86B-940B-82EA93778B74}"/>
              </a:ext>
            </a:extLst>
          </p:cNvPr>
          <p:cNvSpPr txBox="1"/>
          <p:nvPr/>
        </p:nvSpPr>
        <p:spPr>
          <a:xfrm>
            <a:off x="393192" y="2318857"/>
            <a:ext cx="8220456" cy="1200329"/>
          </a:xfrm>
          <a:prstGeom prst="rect">
            <a:avLst/>
          </a:prstGeom>
          <a:noFill/>
        </p:spPr>
        <p:txBody>
          <a:bodyPr wrap="square" rtlCol="0">
            <a:spAutoFit/>
          </a:bodyPr>
          <a:lstStyle/>
          <a:p>
            <a:r>
              <a:rPr lang="fr-FR" dirty="0">
                <a:solidFill>
                  <a:srgbClr val="002060"/>
                </a:solidFill>
              </a:rPr>
              <a:t>Plus de délégation avec le national pour la formation professionnelle CQP AESA</a:t>
            </a:r>
          </a:p>
          <a:p>
            <a:endParaRPr lang="fr-FR" dirty="0">
              <a:solidFill>
                <a:srgbClr val="002060"/>
              </a:solidFill>
            </a:endParaRPr>
          </a:p>
          <a:p>
            <a:r>
              <a:rPr lang="fr-FR" dirty="0">
                <a:solidFill>
                  <a:srgbClr val="002060"/>
                </a:solidFill>
              </a:rPr>
              <a:t>Possibilité pour la Ligue de développer une nouvelle offre de formation avec des partenaires du milieu fédéral (CREPS, STAPS…)</a:t>
            </a:r>
          </a:p>
        </p:txBody>
      </p:sp>
      <p:sp>
        <p:nvSpPr>
          <p:cNvPr id="9" name="ZoneTexte 8">
            <a:extLst>
              <a:ext uri="{FF2B5EF4-FFF2-40B4-BE49-F238E27FC236}">
                <a16:creationId xmlns:a16="http://schemas.microsoft.com/office/drawing/2014/main" id="{EE173B5B-A71A-6899-A783-676F41819684}"/>
              </a:ext>
            </a:extLst>
          </p:cNvPr>
          <p:cNvSpPr txBox="1"/>
          <p:nvPr/>
        </p:nvSpPr>
        <p:spPr>
          <a:xfrm>
            <a:off x="393192" y="2042644"/>
            <a:ext cx="1663126" cy="369332"/>
          </a:xfrm>
          <a:prstGeom prst="rect">
            <a:avLst/>
          </a:prstGeom>
          <a:noFill/>
        </p:spPr>
        <p:txBody>
          <a:bodyPr wrap="square" rtlCol="0">
            <a:spAutoFit/>
          </a:bodyPr>
          <a:lstStyle/>
          <a:p>
            <a:r>
              <a:rPr lang="fr-FR" b="1" dirty="0">
                <a:solidFill>
                  <a:srgbClr val="C00000"/>
                </a:solidFill>
              </a:rPr>
              <a:t>Impact Ligue</a:t>
            </a:r>
          </a:p>
        </p:txBody>
      </p:sp>
      <p:sp>
        <p:nvSpPr>
          <p:cNvPr id="11" name="ZoneTexte 10">
            <a:extLst>
              <a:ext uri="{FF2B5EF4-FFF2-40B4-BE49-F238E27FC236}">
                <a16:creationId xmlns:a16="http://schemas.microsoft.com/office/drawing/2014/main" id="{1DD1FC5B-C91D-B62C-5424-FCB33CC3D6CE}"/>
              </a:ext>
            </a:extLst>
          </p:cNvPr>
          <p:cNvSpPr txBox="1"/>
          <p:nvPr/>
        </p:nvSpPr>
        <p:spPr>
          <a:xfrm>
            <a:off x="393192" y="3621485"/>
            <a:ext cx="1663126" cy="369332"/>
          </a:xfrm>
          <a:prstGeom prst="rect">
            <a:avLst/>
          </a:prstGeom>
          <a:noFill/>
        </p:spPr>
        <p:txBody>
          <a:bodyPr wrap="square" rtlCol="0">
            <a:spAutoFit/>
          </a:bodyPr>
          <a:lstStyle/>
          <a:p>
            <a:r>
              <a:rPr lang="fr-FR" b="1" dirty="0">
                <a:solidFill>
                  <a:srgbClr val="C00000"/>
                </a:solidFill>
              </a:rPr>
              <a:t>Impact Clubs</a:t>
            </a:r>
          </a:p>
        </p:txBody>
      </p:sp>
      <p:pic>
        <p:nvPicPr>
          <p:cNvPr id="10" name="Graphique 9" descr="Avertissement contour">
            <a:extLst>
              <a:ext uri="{FF2B5EF4-FFF2-40B4-BE49-F238E27FC236}">
                <a16:creationId xmlns:a16="http://schemas.microsoft.com/office/drawing/2014/main" id="{A0A5815C-663A-3BF3-7328-D0765CB8B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10" y="5889522"/>
            <a:ext cx="368709" cy="368709"/>
          </a:xfrm>
          <a:prstGeom prst="rect">
            <a:avLst/>
          </a:prstGeom>
        </p:spPr>
      </p:pic>
    </p:spTree>
    <p:extLst>
      <p:ext uri="{BB962C8B-B14F-4D97-AF65-F5344CB8AC3E}">
        <p14:creationId xmlns:p14="http://schemas.microsoft.com/office/powerpoint/2010/main" val="426870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2E22E-131D-3F9F-4B69-AE8DD4930CC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57E6A3A-0ED3-A956-EA5A-2C15F0192214}"/>
              </a:ext>
            </a:extLst>
          </p:cNvPr>
          <p:cNvSpPr>
            <a:spLocks noGrp="1"/>
          </p:cNvSpPr>
          <p:nvPr>
            <p:ph type="title"/>
          </p:nvPr>
        </p:nvSpPr>
        <p:spPr>
          <a:xfrm>
            <a:off x="3274846" y="3267312"/>
            <a:ext cx="4924697" cy="535531"/>
          </a:xfrm>
        </p:spPr>
        <p:txBody>
          <a:bodyPr/>
          <a:lstStyle/>
          <a:p>
            <a:r>
              <a:rPr lang="fr-FR" dirty="0"/>
              <a:t>Évolutions brevets fédéraux</a:t>
            </a:r>
          </a:p>
        </p:txBody>
      </p:sp>
      <p:sp>
        <p:nvSpPr>
          <p:cNvPr id="3" name="Espace réservé du texte 2">
            <a:extLst>
              <a:ext uri="{FF2B5EF4-FFF2-40B4-BE49-F238E27FC236}">
                <a16:creationId xmlns:a16="http://schemas.microsoft.com/office/drawing/2014/main" id="{01A15869-FE09-4481-134B-ED9335059207}"/>
              </a:ext>
            </a:extLst>
          </p:cNvPr>
          <p:cNvSpPr>
            <a:spLocks noGrp="1"/>
          </p:cNvSpPr>
          <p:nvPr>
            <p:ph type="body" sz="quarter" idx="12"/>
          </p:nvPr>
        </p:nvSpPr>
        <p:spPr>
          <a:xfrm>
            <a:off x="1491919" y="3267312"/>
            <a:ext cx="916038" cy="480131"/>
          </a:xfrm>
        </p:spPr>
        <p:txBody>
          <a:bodyPr/>
          <a:lstStyle/>
          <a:p>
            <a:r>
              <a:rPr lang="fr-FR" dirty="0"/>
              <a:t>02</a:t>
            </a:r>
          </a:p>
        </p:txBody>
      </p:sp>
    </p:spTree>
    <p:extLst>
      <p:ext uri="{BB962C8B-B14F-4D97-AF65-F5344CB8AC3E}">
        <p14:creationId xmlns:p14="http://schemas.microsoft.com/office/powerpoint/2010/main" val="3946015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9453744-ACF2-4127-519C-421229F72441}"/>
              </a:ext>
            </a:extLst>
          </p:cNvPr>
          <p:cNvSpPr>
            <a:spLocks noGrp="1"/>
          </p:cNvSpPr>
          <p:nvPr>
            <p:ph type="body" sz="quarter" idx="14"/>
          </p:nvPr>
        </p:nvSpPr>
        <p:spPr>
          <a:xfrm>
            <a:off x="174978" y="1579604"/>
            <a:ext cx="3017286" cy="3975622"/>
          </a:xfrm>
        </p:spPr>
        <p:txBody>
          <a:bodyPr/>
          <a:lstStyle/>
          <a:p>
            <a:r>
              <a:rPr lang="fr-FR" sz="2000" dirty="0"/>
              <a:t>La filière ouverture</a:t>
            </a:r>
          </a:p>
          <a:p>
            <a:endParaRPr lang="fr-FR" sz="2000" dirty="0"/>
          </a:p>
          <a:p>
            <a:pPr marL="12700" indent="0">
              <a:buNone/>
            </a:pPr>
            <a:r>
              <a:rPr lang="fr-FR" sz="2000" dirty="0"/>
              <a:t>Évolution qui impacte le</a:t>
            </a:r>
          </a:p>
          <a:p>
            <a:pPr marL="12700" indent="0">
              <a:buNone/>
            </a:pPr>
            <a:r>
              <a:rPr lang="fr-FR" sz="2000" dirty="0"/>
              <a:t>Contenu du brevet fédéral</a:t>
            </a:r>
          </a:p>
          <a:p>
            <a:pPr marL="12700" indent="0">
              <a:buNone/>
            </a:pPr>
            <a:r>
              <a:rPr lang="fr-FR" sz="2000" dirty="0"/>
              <a:t>« Ouvreur de club »</a:t>
            </a:r>
          </a:p>
          <a:p>
            <a:pPr marL="12700" indent="0">
              <a:buNone/>
            </a:pPr>
            <a:r>
              <a:rPr lang="fr-FR" sz="2000" dirty="0"/>
              <a:t>14h dédiées au module</a:t>
            </a:r>
          </a:p>
          <a:p>
            <a:pPr marL="12700" indent="0">
              <a:buNone/>
            </a:pPr>
            <a:r>
              <a:rPr lang="fr-FR" sz="2000" dirty="0"/>
              <a:t>Progression et assistance</a:t>
            </a:r>
          </a:p>
          <a:p>
            <a:pPr marL="12700" indent="0">
              <a:buNone/>
            </a:pPr>
            <a:r>
              <a:rPr lang="fr-FR" sz="2000" dirty="0"/>
              <a:t>sur cordes. </a:t>
            </a:r>
          </a:p>
          <a:p>
            <a:pPr marL="12700" indent="0">
              <a:buNone/>
            </a:pPr>
            <a:r>
              <a:rPr lang="fr-FR" sz="2000" dirty="0">
                <a:solidFill>
                  <a:srgbClr val="C00000"/>
                </a:solidFill>
              </a:rPr>
              <a:t>Difficulté</a:t>
            </a:r>
            <a:r>
              <a:rPr lang="fr-FR" sz="2000" dirty="0"/>
              <a:t> d’inclure ces heures dans le contenu de la formation Ouvreur, donc PAC à suivre en plus </a:t>
            </a:r>
          </a:p>
          <a:p>
            <a:pPr marL="12700" indent="0">
              <a:buNone/>
            </a:pPr>
            <a:endParaRPr lang="fr-FR" sz="2000" dirty="0"/>
          </a:p>
          <a:p>
            <a:pPr marL="12700" indent="0">
              <a:buNone/>
            </a:pPr>
            <a:endParaRPr lang="fr-FR" sz="2000" dirty="0"/>
          </a:p>
          <a:p>
            <a:pPr marL="12700" indent="0">
              <a:buNone/>
            </a:pPr>
            <a:endParaRPr lang="fr-FR" sz="2000" dirty="0"/>
          </a:p>
          <a:p>
            <a:pPr marL="12700" indent="0">
              <a:buNone/>
            </a:pPr>
            <a:endParaRPr lang="fr-FR" sz="2000" dirty="0"/>
          </a:p>
          <a:p>
            <a:pPr marL="12700" indent="0">
              <a:buNone/>
            </a:pPr>
            <a:endParaRPr lang="fr-FR" dirty="0"/>
          </a:p>
        </p:txBody>
      </p:sp>
      <p:sp>
        <p:nvSpPr>
          <p:cNvPr id="4" name="Espace réservé du texte 3">
            <a:extLst>
              <a:ext uri="{FF2B5EF4-FFF2-40B4-BE49-F238E27FC236}">
                <a16:creationId xmlns:a16="http://schemas.microsoft.com/office/drawing/2014/main" id="{9A50402C-50AF-B41F-4852-9F918DD4A3A0}"/>
              </a:ext>
            </a:extLst>
          </p:cNvPr>
          <p:cNvSpPr>
            <a:spLocks noGrp="1"/>
          </p:cNvSpPr>
          <p:nvPr>
            <p:ph type="body" sz="quarter" idx="10"/>
          </p:nvPr>
        </p:nvSpPr>
        <p:spPr/>
        <p:txBody>
          <a:bodyPr/>
          <a:lstStyle/>
          <a:p>
            <a:r>
              <a:rPr lang="fr-FR" dirty="0"/>
              <a:t>Évolution brevets </a:t>
            </a:r>
            <a:r>
              <a:rPr lang="fr-FR" dirty="0" err="1"/>
              <a:t>fÉdÉraux</a:t>
            </a:r>
            <a:endParaRPr lang="fr-FR" dirty="0"/>
          </a:p>
        </p:txBody>
      </p:sp>
      <p:sp>
        <p:nvSpPr>
          <p:cNvPr id="5" name="Espace réservé du texte 4">
            <a:extLst>
              <a:ext uri="{FF2B5EF4-FFF2-40B4-BE49-F238E27FC236}">
                <a16:creationId xmlns:a16="http://schemas.microsoft.com/office/drawing/2014/main" id="{5C6DF38F-AEFC-EC22-BB6C-099ADB1FA6D0}"/>
              </a:ext>
            </a:extLst>
          </p:cNvPr>
          <p:cNvSpPr>
            <a:spLocks noGrp="1"/>
          </p:cNvSpPr>
          <p:nvPr>
            <p:ph type="body" sz="quarter" idx="11"/>
          </p:nvPr>
        </p:nvSpPr>
        <p:spPr/>
        <p:txBody>
          <a:bodyPr/>
          <a:lstStyle/>
          <a:p>
            <a:r>
              <a:rPr lang="fr-FR" dirty="0"/>
              <a:t>02</a:t>
            </a:r>
          </a:p>
        </p:txBody>
      </p:sp>
      <p:pic>
        <p:nvPicPr>
          <p:cNvPr id="16" name="Image 15">
            <a:extLst>
              <a:ext uri="{FF2B5EF4-FFF2-40B4-BE49-F238E27FC236}">
                <a16:creationId xmlns:a16="http://schemas.microsoft.com/office/drawing/2014/main" id="{1C7157E2-B11D-518E-E577-F2FE8B4A08D2}"/>
              </a:ext>
            </a:extLst>
          </p:cNvPr>
          <p:cNvPicPr>
            <a:picLocks noChangeAspect="1"/>
          </p:cNvPicPr>
          <p:nvPr/>
        </p:nvPicPr>
        <p:blipFill>
          <a:blip r:embed="rId2"/>
          <a:stretch>
            <a:fillRect/>
          </a:stretch>
        </p:blipFill>
        <p:spPr>
          <a:xfrm>
            <a:off x="3192264" y="807471"/>
            <a:ext cx="5951736" cy="5883150"/>
          </a:xfrm>
          <a:prstGeom prst="rect">
            <a:avLst/>
          </a:prstGeom>
        </p:spPr>
      </p:pic>
    </p:spTree>
    <p:extLst>
      <p:ext uri="{BB962C8B-B14F-4D97-AF65-F5344CB8AC3E}">
        <p14:creationId xmlns:p14="http://schemas.microsoft.com/office/powerpoint/2010/main" val="102192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7D276-3A99-2FE3-445D-C70658D20F82}"/>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A4497FF-9D2B-C41C-D3FA-B71B957CA073}"/>
              </a:ext>
            </a:extLst>
          </p:cNvPr>
          <p:cNvSpPr>
            <a:spLocks noGrp="1"/>
          </p:cNvSpPr>
          <p:nvPr>
            <p:ph type="body" sz="quarter" idx="14"/>
          </p:nvPr>
        </p:nvSpPr>
        <p:spPr/>
        <p:txBody>
          <a:bodyPr/>
          <a:lstStyle/>
          <a:p>
            <a:r>
              <a:rPr lang="fr-FR" sz="2000" dirty="0"/>
              <a:t>Initiateur SNE</a:t>
            </a:r>
          </a:p>
          <a:p>
            <a:pPr marL="12700" indent="0">
              <a:buNone/>
            </a:pPr>
            <a:endParaRPr lang="fr-FR" dirty="0"/>
          </a:p>
        </p:txBody>
      </p:sp>
      <p:sp>
        <p:nvSpPr>
          <p:cNvPr id="4" name="Espace réservé du texte 3">
            <a:extLst>
              <a:ext uri="{FF2B5EF4-FFF2-40B4-BE49-F238E27FC236}">
                <a16:creationId xmlns:a16="http://schemas.microsoft.com/office/drawing/2014/main" id="{2DE603DD-AC22-E35B-DA49-28A41AB32355}"/>
              </a:ext>
            </a:extLst>
          </p:cNvPr>
          <p:cNvSpPr>
            <a:spLocks noGrp="1"/>
          </p:cNvSpPr>
          <p:nvPr>
            <p:ph type="body" sz="quarter" idx="10"/>
          </p:nvPr>
        </p:nvSpPr>
        <p:spPr/>
        <p:txBody>
          <a:bodyPr/>
          <a:lstStyle/>
          <a:p>
            <a:r>
              <a:rPr lang="fr-FR" dirty="0"/>
              <a:t>Évolution brevets </a:t>
            </a:r>
            <a:r>
              <a:rPr lang="fr-FR" dirty="0" err="1"/>
              <a:t>fÉdÉraux</a:t>
            </a:r>
            <a:endParaRPr lang="fr-FR" dirty="0"/>
          </a:p>
        </p:txBody>
      </p:sp>
      <p:sp>
        <p:nvSpPr>
          <p:cNvPr id="5" name="Espace réservé du texte 4">
            <a:extLst>
              <a:ext uri="{FF2B5EF4-FFF2-40B4-BE49-F238E27FC236}">
                <a16:creationId xmlns:a16="http://schemas.microsoft.com/office/drawing/2014/main" id="{C49EC41C-4BC0-AFE4-185D-4695BEDEAC22}"/>
              </a:ext>
            </a:extLst>
          </p:cNvPr>
          <p:cNvSpPr>
            <a:spLocks noGrp="1"/>
          </p:cNvSpPr>
          <p:nvPr>
            <p:ph type="body" sz="quarter" idx="11"/>
          </p:nvPr>
        </p:nvSpPr>
        <p:spPr/>
        <p:txBody>
          <a:bodyPr/>
          <a:lstStyle/>
          <a:p>
            <a:r>
              <a:rPr lang="fr-FR" dirty="0"/>
              <a:t>02</a:t>
            </a:r>
          </a:p>
        </p:txBody>
      </p:sp>
      <p:sp>
        <p:nvSpPr>
          <p:cNvPr id="7" name="Rectangle : coins arrondis 6">
            <a:extLst>
              <a:ext uri="{FF2B5EF4-FFF2-40B4-BE49-F238E27FC236}">
                <a16:creationId xmlns:a16="http://schemas.microsoft.com/office/drawing/2014/main" id="{192CCF91-FA68-35A3-3E1D-98E7BC6E1980}"/>
              </a:ext>
            </a:extLst>
          </p:cNvPr>
          <p:cNvSpPr/>
          <p:nvPr/>
        </p:nvSpPr>
        <p:spPr>
          <a:xfrm>
            <a:off x="644334" y="2369723"/>
            <a:ext cx="1592826" cy="1012723"/>
          </a:xfrm>
          <a:prstGeom prst="roundRect">
            <a:avLst/>
          </a:prstGeom>
          <a:solidFill>
            <a:schemeClr val="accent6">
              <a:lumMod val="20000"/>
              <a:lumOff val="80000"/>
            </a:scheme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00B050"/>
                </a:solidFill>
              </a:rPr>
              <a:t>Passeport vert </a:t>
            </a:r>
          </a:p>
        </p:txBody>
      </p:sp>
      <p:sp>
        <p:nvSpPr>
          <p:cNvPr id="12" name="ZoneTexte 11">
            <a:extLst>
              <a:ext uri="{FF2B5EF4-FFF2-40B4-BE49-F238E27FC236}">
                <a16:creationId xmlns:a16="http://schemas.microsoft.com/office/drawing/2014/main" id="{A7A3ED1C-8BCD-65B9-79A4-0AABD6A2AA4C}"/>
              </a:ext>
            </a:extLst>
          </p:cNvPr>
          <p:cNvSpPr txBox="1"/>
          <p:nvPr/>
        </p:nvSpPr>
        <p:spPr>
          <a:xfrm>
            <a:off x="1203619" y="3289576"/>
            <a:ext cx="717755" cy="707886"/>
          </a:xfrm>
          <a:prstGeom prst="rect">
            <a:avLst/>
          </a:prstGeom>
          <a:noFill/>
        </p:spPr>
        <p:txBody>
          <a:bodyPr wrap="square" rtlCol="0">
            <a:spAutoFit/>
          </a:bodyPr>
          <a:lstStyle/>
          <a:p>
            <a:r>
              <a:rPr lang="fr-FR" sz="4000" dirty="0"/>
              <a:t>+</a:t>
            </a:r>
          </a:p>
        </p:txBody>
      </p:sp>
      <p:sp>
        <p:nvSpPr>
          <p:cNvPr id="13" name="Rectangle : coins arrondis 12">
            <a:extLst>
              <a:ext uri="{FF2B5EF4-FFF2-40B4-BE49-F238E27FC236}">
                <a16:creationId xmlns:a16="http://schemas.microsoft.com/office/drawing/2014/main" id="{8CA7761A-567C-16E3-4549-80B3683D6ED5}"/>
              </a:ext>
            </a:extLst>
          </p:cNvPr>
          <p:cNvSpPr/>
          <p:nvPr/>
        </p:nvSpPr>
        <p:spPr>
          <a:xfrm>
            <a:off x="481487" y="3956272"/>
            <a:ext cx="1918519" cy="1184463"/>
          </a:xfrm>
          <a:prstGeom prst="roundRect">
            <a:avLst/>
          </a:prstGeom>
          <a:solidFill>
            <a:schemeClr val="accent1">
              <a:lumMod val="20000"/>
              <a:lumOff val="80000"/>
            </a:schemeClr>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rgbClr val="006AB3"/>
                </a:solidFill>
              </a:rPr>
              <a:t>Module sécurité et éco-responsabilité du passeport bleu</a:t>
            </a:r>
          </a:p>
        </p:txBody>
      </p:sp>
      <p:sp>
        <p:nvSpPr>
          <p:cNvPr id="3" name="ZoneTexte 2">
            <a:extLst>
              <a:ext uri="{FF2B5EF4-FFF2-40B4-BE49-F238E27FC236}">
                <a16:creationId xmlns:a16="http://schemas.microsoft.com/office/drawing/2014/main" id="{EE70144A-41D9-BC90-4387-5917D7D3E0ED}"/>
              </a:ext>
            </a:extLst>
          </p:cNvPr>
          <p:cNvSpPr txBox="1"/>
          <p:nvPr/>
        </p:nvSpPr>
        <p:spPr>
          <a:xfrm>
            <a:off x="1203619" y="5070343"/>
            <a:ext cx="717755" cy="707886"/>
          </a:xfrm>
          <a:prstGeom prst="rect">
            <a:avLst/>
          </a:prstGeom>
          <a:noFill/>
        </p:spPr>
        <p:txBody>
          <a:bodyPr wrap="square" rtlCol="0">
            <a:spAutoFit/>
          </a:bodyPr>
          <a:lstStyle/>
          <a:p>
            <a:r>
              <a:rPr lang="fr-FR" sz="4000" dirty="0"/>
              <a:t>+</a:t>
            </a:r>
          </a:p>
        </p:txBody>
      </p:sp>
      <p:sp>
        <p:nvSpPr>
          <p:cNvPr id="6" name="ZoneTexte 5">
            <a:extLst>
              <a:ext uri="{FF2B5EF4-FFF2-40B4-BE49-F238E27FC236}">
                <a16:creationId xmlns:a16="http://schemas.microsoft.com/office/drawing/2014/main" id="{68D7263B-4971-F632-00C3-F7F3A9B06438}"/>
              </a:ext>
            </a:extLst>
          </p:cNvPr>
          <p:cNvSpPr txBox="1"/>
          <p:nvPr/>
        </p:nvSpPr>
        <p:spPr>
          <a:xfrm>
            <a:off x="95686" y="5660462"/>
            <a:ext cx="3002100" cy="646331"/>
          </a:xfrm>
          <a:prstGeom prst="rect">
            <a:avLst/>
          </a:prstGeom>
          <a:noFill/>
        </p:spPr>
        <p:txBody>
          <a:bodyPr wrap="square" rtlCol="0">
            <a:spAutoFit/>
          </a:bodyPr>
          <a:lstStyle/>
          <a:p>
            <a:pPr algn="ctr"/>
            <a:r>
              <a:rPr lang="fr-FR" dirty="0">
                <a:solidFill>
                  <a:srgbClr val="002060"/>
                </a:solidFill>
              </a:rPr>
              <a:t>Liste de 12 voies (6a min.)</a:t>
            </a:r>
          </a:p>
          <a:p>
            <a:pPr algn="ctr"/>
            <a:r>
              <a:rPr lang="fr-FR" dirty="0">
                <a:solidFill>
                  <a:srgbClr val="002060"/>
                </a:solidFill>
              </a:rPr>
              <a:t>sur 3 sites différents</a:t>
            </a:r>
          </a:p>
        </p:txBody>
      </p:sp>
      <p:pic>
        <p:nvPicPr>
          <p:cNvPr id="9" name="Image 8">
            <a:extLst>
              <a:ext uri="{FF2B5EF4-FFF2-40B4-BE49-F238E27FC236}">
                <a16:creationId xmlns:a16="http://schemas.microsoft.com/office/drawing/2014/main" id="{6E1444BA-ED18-1AFF-1F45-A0A211A2D96B}"/>
              </a:ext>
            </a:extLst>
          </p:cNvPr>
          <p:cNvPicPr>
            <a:picLocks noChangeAspect="1"/>
          </p:cNvPicPr>
          <p:nvPr/>
        </p:nvPicPr>
        <p:blipFill>
          <a:blip r:embed="rId2"/>
          <a:stretch>
            <a:fillRect/>
          </a:stretch>
        </p:blipFill>
        <p:spPr>
          <a:xfrm>
            <a:off x="2796445" y="1794351"/>
            <a:ext cx="6048388" cy="3734719"/>
          </a:xfrm>
          <a:prstGeom prst="rect">
            <a:avLst/>
          </a:prstGeom>
        </p:spPr>
      </p:pic>
    </p:spTree>
    <p:extLst>
      <p:ext uri="{BB962C8B-B14F-4D97-AF65-F5344CB8AC3E}">
        <p14:creationId xmlns:p14="http://schemas.microsoft.com/office/powerpoint/2010/main" val="305971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3FB3A-F8D0-B302-2B03-3BC2D557718A}"/>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AE96017F-5998-4C49-9AB8-A4B8C851C365}"/>
              </a:ext>
            </a:extLst>
          </p:cNvPr>
          <p:cNvSpPr>
            <a:spLocks noGrp="1"/>
          </p:cNvSpPr>
          <p:nvPr>
            <p:ph type="body" sz="quarter" idx="10"/>
          </p:nvPr>
        </p:nvSpPr>
        <p:spPr/>
        <p:txBody>
          <a:bodyPr/>
          <a:lstStyle/>
          <a:p>
            <a:r>
              <a:rPr lang="fr-FR" dirty="0"/>
              <a:t>Évolution brevets </a:t>
            </a:r>
            <a:r>
              <a:rPr lang="fr-FR" dirty="0" err="1"/>
              <a:t>fÉdÉraux</a:t>
            </a:r>
            <a:endParaRPr lang="fr-FR" dirty="0"/>
          </a:p>
        </p:txBody>
      </p:sp>
      <p:sp>
        <p:nvSpPr>
          <p:cNvPr id="5" name="Espace réservé du texte 4">
            <a:extLst>
              <a:ext uri="{FF2B5EF4-FFF2-40B4-BE49-F238E27FC236}">
                <a16:creationId xmlns:a16="http://schemas.microsoft.com/office/drawing/2014/main" id="{563B3A8D-BFAE-7F80-0DFB-E158FD89F44E}"/>
              </a:ext>
            </a:extLst>
          </p:cNvPr>
          <p:cNvSpPr>
            <a:spLocks noGrp="1"/>
          </p:cNvSpPr>
          <p:nvPr>
            <p:ph type="body" sz="quarter" idx="11"/>
          </p:nvPr>
        </p:nvSpPr>
        <p:spPr/>
        <p:txBody>
          <a:bodyPr/>
          <a:lstStyle/>
          <a:p>
            <a:r>
              <a:rPr lang="fr-FR" dirty="0"/>
              <a:t>02</a:t>
            </a:r>
          </a:p>
        </p:txBody>
      </p:sp>
      <p:pic>
        <p:nvPicPr>
          <p:cNvPr id="16" name="Image 15" descr="Une image contenant texte, capture d’écran, cercle, Police&#10;&#10;Le contenu généré par l’IA peut être incorrect.">
            <a:extLst>
              <a:ext uri="{FF2B5EF4-FFF2-40B4-BE49-F238E27FC236}">
                <a16:creationId xmlns:a16="http://schemas.microsoft.com/office/drawing/2014/main" id="{006C83F8-23D2-3FB0-7721-80866CA9B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012" y="1402461"/>
            <a:ext cx="6825996" cy="5119497"/>
          </a:xfrm>
          <a:prstGeom prst="rect">
            <a:avLst/>
          </a:prstGeom>
        </p:spPr>
      </p:pic>
    </p:spTree>
    <p:extLst>
      <p:ext uri="{BB962C8B-B14F-4D97-AF65-F5344CB8AC3E}">
        <p14:creationId xmlns:p14="http://schemas.microsoft.com/office/powerpoint/2010/main" val="4061302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03550-DC6B-0FCC-1D04-A57B61EBFEF4}"/>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8D7EB72-E6C8-5C02-FBA5-46B8693B1D85}"/>
              </a:ext>
            </a:extLst>
          </p:cNvPr>
          <p:cNvSpPr>
            <a:spLocks noGrp="1"/>
          </p:cNvSpPr>
          <p:nvPr>
            <p:ph type="body" sz="quarter" idx="10"/>
          </p:nvPr>
        </p:nvSpPr>
        <p:spPr/>
        <p:txBody>
          <a:bodyPr/>
          <a:lstStyle/>
          <a:p>
            <a:r>
              <a:rPr lang="fr-FR" dirty="0"/>
              <a:t>brevets </a:t>
            </a:r>
            <a:r>
              <a:rPr lang="fr-FR" dirty="0" err="1"/>
              <a:t>fÉdÉraux</a:t>
            </a:r>
            <a:endParaRPr lang="fr-FR" dirty="0"/>
          </a:p>
        </p:txBody>
      </p:sp>
      <p:sp>
        <p:nvSpPr>
          <p:cNvPr id="5" name="Espace réservé du texte 4">
            <a:extLst>
              <a:ext uri="{FF2B5EF4-FFF2-40B4-BE49-F238E27FC236}">
                <a16:creationId xmlns:a16="http://schemas.microsoft.com/office/drawing/2014/main" id="{52AF11D5-5A60-B4CE-8C58-0CDE8855A29A}"/>
              </a:ext>
            </a:extLst>
          </p:cNvPr>
          <p:cNvSpPr>
            <a:spLocks noGrp="1"/>
          </p:cNvSpPr>
          <p:nvPr>
            <p:ph type="body" sz="quarter" idx="11"/>
          </p:nvPr>
        </p:nvSpPr>
        <p:spPr/>
        <p:txBody>
          <a:bodyPr/>
          <a:lstStyle/>
          <a:p>
            <a:r>
              <a:rPr lang="fr-FR" dirty="0"/>
              <a:t>02</a:t>
            </a:r>
          </a:p>
        </p:txBody>
      </p:sp>
      <p:sp>
        <p:nvSpPr>
          <p:cNvPr id="2" name="ZoneTexte 1">
            <a:extLst>
              <a:ext uri="{FF2B5EF4-FFF2-40B4-BE49-F238E27FC236}">
                <a16:creationId xmlns:a16="http://schemas.microsoft.com/office/drawing/2014/main" id="{579948D5-8D37-6278-BBCF-1DF01E19AB28}"/>
              </a:ext>
            </a:extLst>
          </p:cNvPr>
          <p:cNvSpPr txBox="1"/>
          <p:nvPr/>
        </p:nvSpPr>
        <p:spPr>
          <a:xfrm>
            <a:off x="630936" y="1691640"/>
            <a:ext cx="7882128" cy="3139321"/>
          </a:xfrm>
          <a:prstGeom prst="rect">
            <a:avLst/>
          </a:prstGeom>
          <a:noFill/>
        </p:spPr>
        <p:txBody>
          <a:bodyPr wrap="square" rtlCol="0">
            <a:spAutoFit/>
          </a:bodyPr>
          <a:lstStyle/>
          <a:p>
            <a:r>
              <a:rPr lang="fr-FR" dirty="0"/>
              <a:t>Rappel : </a:t>
            </a:r>
          </a:p>
          <a:p>
            <a:endParaRPr lang="fr-FR" dirty="0"/>
          </a:p>
          <a:p>
            <a:r>
              <a:rPr lang="fr-FR" dirty="0"/>
              <a:t>Le passeport orange n’est pas obligatoire pour suivre la formation gestionnaire EPI</a:t>
            </a:r>
          </a:p>
          <a:p>
            <a:r>
              <a:rPr lang="fr-FR" dirty="0"/>
              <a:t>La formation EPI concerne toutes les disciplines.</a:t>
            </a:r>
          </a:p>
          <a:p>
            <a:endParaRPr lang="fr-FR" dirty="0"/>
          </a:p>
          <a:p>
            <a:r>
              <a:rPr lang="fr-FR" dirty="0"/>
              <a:t>Les supports fédéraux, cliquez :</a:t>
            </a:r>
          </a:p>
          <a:p>
            <a:r>
              <a:rPr lang="fr-FR" dirty="0">
                <a:hlinkClick r:id="rId2"/>
              </a:rPr>
              <a:t>PACK Formation </a:t>
            </a:r>
            <a:endParaRPr lang="fr-FR" dirty="0"/>
          </a:p>
          <a:p>
            <a:endParaRPr lang="fr-FR" dirty="0"/>
          </a:p>
          <a:p>
            <a:r>
              <a:rPr lang="fr-FR" dirty="0"/>
              <a:t>Réglementation de la formation : </a:t>
            </a:r>
            <a:r>
              <a:rPr lang="fr-FR" dirty="0">
                <a:hlinkClick r:id="rId3"/>
              </a:rPr>
              <a:t>ICI</a:t>
            </a:r>
            <a:endParaRPr lang="fr-FR" dirty="0"/>
          </a:p>
          <a:p>
            <a:endParaRPr lang="fr-FR" dirty="0"/>
          </a:p>
          <a:p>
            <a:r>
              <a:rPr lang="fr-FR" dirty="0"/>
              <a:t>Filières de formation : </a:t>
            </a:r>
            <a:r>
              <a:rPr lang="fr-FR" dirty="0">
                <a:hlinkClick r:id="rId4"/>
              </a:rPr>
              <a:t>ICI</a:t>
            </a:r>
            <a:endParaRPr lang="fr-FR" dirty="0"/>
          </a:p>
        </p:txBody>
      </p:sp>
    </p:spTree>
    <p:extLst>
      <p:ext uri="{BB962C8B-B14F-4D97-AF65-F5344CB8AC3E}">
        <p14:creationId xmlns:p14="http://schemas.microsoft.com/office/powerpoint/2010/main" val="3260646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5BD61-B0D7-F2F7-FEC9-DA50819F98D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A9640D2-B9D6-3415-A503-5AB016908122}"/>
              </a:ext>
            </a:extLst>
          </p:cNvPr>
          <p:cNvSpPr>
            <a:spLocks noGrp="1"/>
          </p:cNvSpPr>
          <p:nvPr>
            <p:ph type="title"/>
          </p:nvPr>
        </p:nvSpPr>
        <p:spPr>
          <a:xfrm>
            <a:off x="3274846" y="3267312"/>
            <a:ext cx="4924697" cy="535531"/>
          </a:xfrm>
        </p:spPr>
        <p:txBody>
          <a:bodyPr/>
          <a:lstStyle/>
          <a:p>
            <a:r>
              <a:rPr lang="fr-FR" dirty="0"/>
              <a:t>Financement</a:t>
            </a:r>
          </a:p>
        </p:txBody>
      </p:sp>
      <p:sp>
        <p:nvSpPr>
          <p:cNvPr id="3" name="Espace réservé du texte 2">
            <a:extLst>
              <a:ext uri="{FF2B5EF4-FFF2-40B4-BE49-F238E27FC236}">
                <a16:creationId xmlns:a16="http://schemas.microsoft.com/office/drawing/2014/main" id="{7CDA7EF8-0188-1A86-0C6E-136420C21F42}"/>
              </a:ext>
            </a:extLst>
          </p:cNvPr>
          <p:cNvSpPr>
            <a:spLocks noGrp="1"/>
          </p:cNvSpPr>
          <p:nvPr>
            <p:ph type="body" sz="quarter" idx="12"/>
          </p:nvPr>
        </p:nvSpPr>
        <p:spPr>
          <a:xfrm>
            <a:off x="1491919" y="3267312"/>
            <a:ext cx="916038" cy="480131"/>
          </a:xfrm>
        </p:spPr>
        <p:txBody>
          <a:bodyPr/>
          <a:lstStyle/>
          <a:p>
            <a:r>
              <a:rPr lang="fr-FR" dirty="0"/>
              <a:t>03</a:t>
            </a:r>
          </a:p>
        </p:txBody>
      </p:sp>
    </p:spTree>
    <p:extLst>
      <p:ext uri="{BB962C8B-B14F-4D97-AF65-F5344CB8AC3E}">
        <p14:creationId xmlns:p14="http://schemas.microsoft.com/office/powerpoint/2010/main" val="2355289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C774CBD4-DC0F-BCAD-5C9C-95FBD41A5EF1}"/>
              </a:ext>
            </a:extLst>
          </p:cNvPr>
          <p:cNvSpPr>
            <a:spLocks noGrp="1"/>
          </p:cNvSpPr>
          <p:nvPr>
            <p:ph type="body" sz="quarter" idx="10"/>
          </p:nvPr>
        </p:nvSpPr>
        <p:spPr/>
        <p:txBody>
          <a:bodyPr/>
          <a:lstStyle/>
          <a:p>
            <a:r>
              <a:rPr lang="fr-FR" dirty="0"/>
              <a:t>financement</a:t>
            </a:r>
          </a:p>
        </p:txBody>
      </p:sp>
      <p:sp>
        <p:nvSpPr>
          <p:cNvPr id="5" name="Espace réservé du texte 4">
            <a:extLst>
              <a:ext uri="{FF2B5EF4-FFF2-40B4-BE49-F238E27FC236}">
                <a16:creationId xmlns:a16="http://schemas.microsoft.com/office/drawing/2014/main" id="{836230F3-B784-6C73-A0D1-D1E936D152C6}"/>
              </a:ext>
            </a:extLst>
          </p:cNvPr>
          <p:cNvSpPr>
            <a:spLocks noGrp="1"/>
          </p:cNvSpPr>
          <p:nvPr>
            <p:ph type="body" sz="quarter" idx="11"/>
          </p:nvPr>
        </p:nvSpPr>
        <p:spPr/>
        <p:txBody>
          <a:bodyPr/>
          <a:lstStyle/>
          <a:p>
            <a:r>
              <a:rPr lang="fr-FR" dirty="0"/>
              <a:t>03</a:t>
            </a:r>
          </a:p>
        </p:txBody>
      </p:sp>
      <p:sp>
        <p:nvSpPr>
          <p:cNvPr id="8" name="ZoneTexte 7">
            <a:extLst>
              <a:ext uri="{FF2B5EF4-FFF2-40B4-BE49-F238E27FC236}">
                <a16:creationId xmlns:a16="http://schemas.microsoft.com/office/drawing/2014/main" id="{65D53C26-5C66-F840-D2DE-14472E663815}"/>
              </a:ext>
            </a:extLst>
          </p:cNvPr>
          <p:cNvSpPr txBox="1"/>
          <p:nvPr/>
        </p:nvSpPr>
        <p:spPr>
          <a:xfrm>
            <a:off x="302342" y="1919301"/>
            <a:ext cx="8841658" cy="3281026"/>
          </a:xfrm>
          <a:prstGeom prst="rect">
            <a:avLst/>
          </a:prstGeom>
          <a:noFill/>
        </p:spPr>
        <p:txBody>
          <a:bodyPr wrap="square">
            <a:spAutoFit/>
          </a:bodyPr>
          <a:lstStyle/>
          <a:p>
            <a:pPr marL="285750" indent="-285750" algn="l">
              <a:lnSpc>
                <a:spcPct val="150000"/>
              </a:lnSpc>
              <a:buFont typeface="Wingdings" panose="05000000000000000000" pitchFamily="2" charset="2"/>
              <a:buChar char="Ø"/>
            </a:pPr>
            <a:r>
              <a:rPr lang="fr-FR" sz="1800" dirty="0">
                <a:solidFill>
                  <a:srgbClr val="002857"/>
                </a:solidFill>
              </a:rPr>
              <a:t>Subvention PSF mars 2025 : Ouverture de la </a:t>
            </a:r>
            <a:r>
              <a:rPr lang="fr-FR" sz="1800" b="1" dirty="0">
                <a:solidFill>
                  <a:srgbClr val="002857"/>
                </a:solidFill>
              </a:rPr>
              <a:t>campagne le 15 mars </a:t>
            </a:r>
            <a:r>
              <a:rPr lang="fr-FR" sz="1800" dirty="0">
                <a:solidFill>
                  <a:srgbClr val="002857"/>
                </a:solidFill>
              </a:rPr>
              <a:t>. PACK PSF (en </a:t>
            </a:r>
            <a:r>
              <a:rPr lang="fr-FR" sz="1800" dirty="0" err="1">
                <a:solidFill>
                  <a:srgbClr val="002857"/>
                </a:solidFill>
              </a:rPr>
              <a:t>Pj</a:t>
            </a:r>
            <a:r>
              <a:rPr lang="fr-FR" sz="1800" dirty="0">
                <a:solidFill>
                  <a:srgbClr val="002857"/>
                </a:solidFill>
              </a:rPr>
              <a:t>)</a:t>
            </a:r>
          </a:p>
          <a:p>
            <a:pPr marL="285750" indent="-285750" algn="l">
              <a:lnSpc>
                <a:spcPct val="150000"/>
              </a:lnSpc>
              <a:buFont typeface="Wingdings" panose="05000000000000000000" pitchFamily="2" charset="2"/>
              <a:buChar char="Ø"/>
            </a:pPr>
            <a:r>
              <a:rPr lang="fr-FR" sz="1800" dirty="0">
                <a:solidFill>
                  <a:srgbClr val="002857"/>
                </a:solidFill>
              </a:rPr>
              <a:t>Prise en charge du CT pour soutenir le développement des clubs du département </a:t>
            </a:r>
            <a:r>
              <a:rPr lang="fr-FR" sz="1400" dirty="0">
                <a:solidFill>
                  <a:srgbClr val="002857"/>
                </a:solidFill>
              </a:rPr>
              <a:t>(</a:t>
            </a:r>
            <a:r>
              <a:rPr lang="fr-FR" sz="1400" i="1" dirty="0">
                <a:solidFill>
                  <a:srgbClr val="002857"/>
                </a:solidFill>
              </a:rPr>
              <a:t>Pas garanti par tous les CT</a:t>
            </a:r>
            <a:r>
              <a:rPr lang="fr-FR" sz="1400" dirty="0">
                <a:solidFill>
                  <a:srgbClr val="002857"/>
                </a:solidFill>
              </a:rPr>
              <a:t>)</a:t>
            </a:r>
          </a:p>
          <a:p>
            <a:pPr marL="285750" indent="-285750" algn="l">
              <a:lnSpc>
                <a:spcPct val="150000"/>
              </a:lnSpc>
              <a:buFont typeface="Wingdings" panose="05000000000000000000" pitchFamily="2" charset="2"/>
              <a:buChar char="Ø"/>
            </a:pPr>
            <a:r>
              <a:rPr lang="fr-FR" dirty="0">
                <a:solidFill>
                  <a:srgbClr val="002857"/>
                </a:solidFill>
              </a:rPr>
              <a:t>Prise en charge Ligue à 100% pour les formations d’officiel et journée Multi </a:t>
            </a:r>
            <a:r>
              <a:rPr lang="fr-FR" dirty="0" err="1">
                <a:solidFill>
                  <a:srgbClr val="002857"/>
                </a:solidFill>
              </a:rPr>
              <a:t>Pass</a:t>
            </a:r>
            <a:r>
              <a:rPr lang="fr-FR" dirty="0">
                <a:solidFill>
                  <a:srgbClr val="002857"/>
                </a:solidFill>
              </a:rPr>
              <a:t>’. Prise en charge à plus de 70% des frais de formation pour les JTR (recyclage) et gestionnaire EPI.</a:t>
            </a:r>
          </a:p>
          <a:p>
            <a:pPr marL="285750" indent="-285750" algn="l">
              <a:lnSpc>
                <a:spcPct val="150000"/>
              </a:lnSpc>
              <a:buFont typeface="Wingdings" panose="05000000000000000000" pitchFamily="2" charset="2"/>
              <a:buChar char="Ø"/>
            </a:pPr>
            <a:r>
              <a:rPr lang="fr-FR" sz="1800" dirty="0">
                <a:solidFill>
                  <a:srgbClr val="002857"/>
                </a:solidFill>
              </a:rPr>
              <a:t>Promouvoir les activités de </a:t>
            </a:r>
            <a:r>
              <a:rPr lang="fr-FR" dirty="0">
                <a:solidFill>
                  <a:srgbClr val="002857"/>
                </a:solidFill>
              </a:rPr>
              <a:t>loisirs FFME (</a:t>
            </a:r>
            <a:r>
              <a:rPr lang="fr-FR" i="1" dirty="0">
                <a:solidFill>
                  <a:srgbClr val="FF0000"/>
                </a:solidFill>
              </a:rPr>
              <a:t>Prochaine campagne Février 2025</a:t>
            </a:r>
            <a:r>
              <a:rPr lang="fr-FR" dirty="0">
                <a:solidFill>
                  <a:srgbClr val="002857"/>
                </a:solidFill>
              </a:rPr>
              <a:t>) : </a:t>
            </a:r>
            <a:r>
              <a:rPr lang="fr-FR" dirty="0">
                <a:solidFill>
                  <a:srgbClr val="002857"/>
                </a:solidFill>
                <a:hlinkClick r:id="rId3"/>
              </a:rPr>
              <a:t>Évènement loisir</a:t>
            </a:r>
            <a:endParaRPr lang="fr-FR" dirty="0">
              <a:solidFill>
                <a:srgbClr val="002857"/>
              </a:solidFill>
            </a:endParaRPr>
          </a:p>
          <a:p>
            <a:pPr marL="285750" indent="-285750" algn="l">
              <a:lnSpc>
                <a:spcPct val="150000"/>
              </a:lnSpc>
              <a:buFont typeface="Wingdings" panose="05000000000000000000" pitchFamily="2" charset="2"/>
              <a:buChar char="Ø"/>
            </a:pPr>
            <a:r>
              <a:rPr lang="fr-FR" sz="1800" dirty="0">
                <a:solidFill>
                  <a:srgbClr val="002857"/>
                </a:solidFill>
              </a:rPr>
              <a:t>Bourse </a:t>
            </a:r>
            <a:r>
              <a:rPr lang="fr-FR" dirty="0">
                <a:solidFill>
                  <a:srgbClr val="002857"/>
                </a:solidFill>
              </a:rPr>
              <a:t>club : Pas réactualisée cette année, à voir sur la saison 2026</a:t>
            </a:r>
            <a:endParaRPr lang="fr-FR" sz="1800" dirty="0">
              <a:solidFill>
                <a:srgbClr val="002857"/>
              </a:solidFill>
            </a:endParaRPr>
          </a:p>
        </p:txBody>
      </p:sp>
    </p:spTree>
    <p:extLst>
      <p:ext uri="{BB962C8B-B14F-4D97-AF65-F5344CB8AC3E}">
        <p14:creationId xmlns:p14="http://schemas.microsoft.com/office/powerpoint/2010/main" val="3391993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AA71D-8CDF-E01F-D6DA-3C084412BA71}"/>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BAE7BEB-8BEE-2BD2-FF59-BC973F723024}"/>
              </a:ext>
            </a:extLst>
          </p:cNvPr>
          <p:cNvSpPr>
            <a:spLocks noGrp="1"/>
          </p:cNvSpPr>
          <p:nvPr>
            <p:ph type="body" sz="quarter" idx="10"/>
          </p:nvPr>
        </p:nvSpPr>
        <p:spPr>
          <a:xfrm>
            <a:off x="1001762" y="167379"/>
            <a:ext cx="5330212" cy="571175"/>
          </a:xfrm>
        </p:spPr>
        <p:txBody>
          <a:bodyPr/>
          <a:lstStyle/>
          <a:p>
            <a:r>
              <a:rPr lang="fr-FR" dirty="0"/>
              <a:t>Vos remarques, questions, attentes</a:t>
            </a:r>
          </a:p>
        </p:txBody>
      </p:sp>
      <p:sp>
        <p:nvSpPr>
          <p:cNvPr id="5" name="Espace réservé du texte 4">
            <a:extLst>
              <a:ext uri="{FF2B5EF4-FFF2-40B4-BE49-F238E27FC236}">
                <a16:creationId xmlns:a16="http://schemas.microsoft.com/office/drawing/2014/main" id="{250ED606-AEA7-69B5-8000-4E33303D4307}"/>
              </a:ext>
            </a:extLst>
          </p:cNvPr>
          <p:cNvSpPr>
            <a:spLocks noGrp="1"/>
          </p:cNvSpPr>
          <p:nvPr>
            <p:ph type="body" sz="quarter" idx="11"/>
          </p:nvPr>
        </p:nvSpPr>
        <p:spPr/>
        <p:txBody>
          <a:bodyPr/>
          <a:lstStyle/>
          <a:p>
            <a:r>
              <a:rPr lang="fr-FR" dirty="0"/>
              <a:t>04</a:t>
            </a:r>
          </a:p>
        </p:txBody>
      </p:sp>
      <p:sp>
        <p:nvSpPr>
          <p:cNvPr id="2" name="ZoneTexte 1">
            <a:extLst>
              <a:ext uri="{FF2B5EF4-FFF2-40B4-BE49-F238E27FC236}">
                <a16:creationId xmlns:a16="http://schemas.microsoft.com/office/drawing/2014/main" id="{17A12231-1F2A-6CF3-74AA-061D32D67E65}"/>
              </a:ext>
            </a:extLst>
          </p:cNvPr>
          <p:cNvSpPr txBox="1"/>
          <p:nvPr/>
        </p:nvSpPr>
        <p:spPr>
          <a:xfrm>
            <a:off x="382894" y="738554"/>
            <a:ext cx="8465574" cy="646331"/>
          </a:xfrm>
          <a:prstGeom prst="rect">
            <a:avLst/>
          </a:prstGeom>
          <a:noFill/>
        </p:spPr>
        <p:txBody>
          <a:bodyPr wrap="square" rtlCol="0">
            <a:spAutoFit/>
          </a:bodyPr>
          <a:lstStyle/>
          <a:p>
            <a:endParaRPr lang="fr-FR" dirty="0"/>
          </a:p>
          <a:p>
            <a:endParaRPr lang="fr-FR" dirty="0"/>
          </a:p>
        </p:txBody>
      </p:sp>
      <p:sp>
        <p:nvSpPr>
          <p:cNvPr id="3" name="ZoneTexte 2">
            <a:extLst>
              <a:ext uri="{FF2B5EF4-FFF2-40B4-BE49-F238E27FC236}">
                <a16:creationId xmlns:a16="http://schemas.microsoft.com/office/drawing/2014/main" id="{FF197C24-B63F-73C3-E44F-3763EC859E7C}"/>
              </a:ext>
            </a:extLst>
          </p:cNvPr>
          <p:cNvSpPr txBox="1"/>
          <p:nvPr/>
        </p:nvSpPr>
        <p:spPr>
          <a:xfrm>
            <a:off x="211958" y="1384885"/>
            <a:ext cx="8549148" cy="6186309"/>
          </a:xfrm>
          <a:prstGeom prst="rect">
            <a:avLst/>
          </a:prstGeom>
          <a:noFill/>
        </p:spPr>
        <p:txBody>
          <a:bodyPr wrap="square" rtlCol="0">
            <a:spAutoFit/>
          </a:bodyPr>
          <a:lstStyle/>
          <a:p>
            <a:r>
              <a:rPr lang="fr-FR" dirty="0">
                <a:highlight>
                  <a:srgbClr val="FFFF00"/>
                </a:highlight>
              </a:rPr>
              <a:t>Pensez à répondre au recueil des besoins afin que le calendrier reflète le plus possible vos attentes.</a:t>
            </a:r>
          </a:p>
          <a:p>
            <a:endParaRPr lang="fr-FR" dirty="0"/>
          </a:p>
          <a:p>
            <a:r>
              <a:rPr lang="fr-FR" dirty="0"/>
              <a:t>Prévoir plus de formation sur 2 week-end</a:t>
            </a:r>
          </a:p>
          <a:p>
            <a:endParaRPr lang="fr-FR" dirty="0"/>
          </a:p>
          <a:p>
            <a:r>
              <a:rPr lang="fr-FR" dirty="0"/>
              <a:t>Pourquoi l’idée d’un instructeur escalade bénévole ? : Pour avoir un appui fédéral, bonne connaissance du contexte, de la FFME, de la Ligue. Binôme pro + bénévole.</a:t>
            </a:r>
          </a:p>
          <a:p>
            <a:endParaRPr lang="fr-FR" dirty="0"/>
          </a:p>
          <a:p>
            <a:r>
              <a:rPr lang="fr-FR" dirty="0"/>
              <a:t>Attention aux prérequis qui ne sont parfois pas adaptés, exemple avec l’initiateur Via-Ferrata. Info remontée </a:t>
            </a:r>
            <a:r>
              <a:rPr lang="fr-FR"/>
              <a:t>au national… </a:t>
            </a:r>
            <a:endParaRPr lang="fr-FR" dirty="0"/>
          </a:p>
          <a:p>
            <a:endParaRPr lang="fr-FR" dirty="0"/>
          </a:p>
          <a:p>
            <a:r>
              <a:rPr lang="fr-FR" b="1" dirty="0"/>
              <a:t>Comment fonctionne les soirées REX interclubs ? </a:t>
            </a:r>
            <a:r>
              <a:rPr lang="fr-FR" dirty="0"/>
              <a:t>: Un club se positionne pour accueillir le cadre technique de la Ligue (Philippe Mercanti) (voir recueil des besoins) une date est fixée, plusieurs clubs doivent être présents lors de cette soirée. Pas de frais, intervention gratuite. Le club peut prévoir un apéritif d’accueil.</a:t>
            </a:r>
          </a:p>
          <a:p>
            <a:r>
              <a:rPr lang="fr-FR" dirty="0"/>
              <a:t>Cette soirée permet de faire le point sur les accidents vécus, les situations accidentogènes, les problématiques de sécurité interne…</a:t>
            </a:r>
          </a:p>
          <a:p>
            <a:r>
              <a:rPr lang="fr-FR" dirty="0"/>
              <a:t>Prévoir une salle de réunion, ou au pied du mur.</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84535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34387-64E0-03A0-F6B8-4BAD31D7CA6D}"/>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12698B9-B43F-974E-9579-57B8BCDBC1EB}"/>
              </a:ext>
            </a:extLst>
          </p:cNvPr>
          <p:cNvSpPr>
            <a:spLocks noGrp="1"/>
          </p:cNvSpPr>
          <p:nvPr>
            <p:ph type="body" sz="quarter" idx="10"/>
          </p:nvPr>
        </p:nvSpPr>
        <p:spPr>
          <a:xfrm>
            <a:off x="1001762" y="167379"/>
            <a:ext cx="5330212" cy="571175"/>
          </a:xfrm>
        </p:spPr>
        <p:txBody>
          <a:bodyPr/>
          <a:lstStyle/>
          <a:p>
            <a:r>
              <a:rPr lang="fr-FR" dirty="0"/>
              <a:t>Vos remarques, questions, attentes</a:t>
            </a:r>
          </a:p>
        </p:txBody>
      </p:sp>
      <p:sp>
        <p:nvSpPr>
          <p:cNvPr id="5" name="Espace réservé du texte 4">
            <a:extLst>
              <a:ext uri="{FF2B5EF4-FFF2-40B4-BE49-F238E27FC236}">
                <a16:creationId xmlns:a16="http://schemas.microsoft.com/office/drawing/2014/main" id="{D2976554-B8CC-F234-1B3C-55FE39ECA6E6}"/>
              </a:ext>
            </a:extLst>
          </p:cNvPr>
          <p:cNvSpPr>
            <a:spLocks noGrp="1"/>
          </p:cNvSpPr>
          <p:nvPr>
            <p:ph type="body" sz="quarter" idx="11"/>
          </p:nvPr>
        </p:nvSpPr>
        <p:spPr/>
        <p:txBody>
          <a:bodyPr/>
          <a:lstStyle/>
          <a:p>
            <a:r>
              <a:rPr lang="fr-FR" dirty="0"/>
              <a:t>04</a:t>
            </a:r>
          </a:p>
        </p:txBody>
      </p:sp>
      <p:sp>
        <p:nvSpPr>
          <p:cNvPr id="2" name="ZoneTexte 1">
            <a:extLst>
              <a:ext uri="{FF2B5EF4-FFF2-40B4-BE49-F238E27FC236}">
                <a16:creationId xmlns:a16="http://schemas.microsoft.com/office/drawing/2014/main" id="{74FD1C7B-3CEE-0000-BFFC-1AB2A24D51F6}"/>
              </a:ext>
            </a:extLst>
          </p:cNvPr>
          <p:cNvSpPr txBox="1"/>
          <p:nvPr/>
        </p:nvSpPr>
        <p:spPr>
          <a:xfrm>
            <a:off x="382894" y="738554"/>
            <a:ext cx="8465574" cy="646331"/>
          </a:xfrm>
          <a:prstGeom prst="rect">
            <a:avLst/>
          </a:prstGeom>
          <a:noFill/>
        </p:spPr>
        <p:txBody>
          <a:bodyPr wrap="square" rtlCol="0">
            <a:spAutoFit/>
          </a:bodyPr>
          <a:lstStyle/>
          <a:p>
            <a:endParaRPr lang="fr-FR" dirty="0"/>
          </a:p>
          <a:p>
            <a:endParaRPr lang="fr-FR" dirty="0"/>
          </a:p>
        </p:txBody>
      </p:sp>
      <p:sp>
        <p:nvSpPr>
          <p:cNvPr id="3" name="ZoneTexte 2">
            <a:extLst>
              <a:ext uri="{FF2B5EF4-FFF2-40B4-BE49-F238E27FC236}">
                <a16:creationId xmlns:a16="http://schemas.microsoft.com/office/drawing/2014/main" id="{80895708-F044-90F7-2CB7-619FAF765B75}"/>
              </a:ext>
            </a:extLst>
          </p:cNvPr>
          <p:cNvSpPr txBox="1"/>
          <p:nvPr/>
        </p:nvSpPr>
        <p:spPr>
          <a:xfrm>
            <a:off x="211958" y="1384885"/>
            <a:ext cx="8549148" cy="5909310"/>
          </a:xfrm>
          <a:prstGeom prst="rect">
            <a:avLst/>
          </a:prstGeom>
          <a:noFill/>
        </p:spPr>
        <p:txBody>
          <a:bodyPr wrap="square" rtlCol="0">
            <a:spAutoFit/>
          </a:bodyPr>
          <a:lstStyle/>
          <a:p>
            <a:r>
              <a:rPr lang="fr-FR" dirty="0"/>
              <a:t>À Quand </a:t>
            </a:r>
            <a:r>
              <a:rPr lang="fr-FR" dirty="0" err="1"/>
              <a:t>MyFormation</a:t>
            </a:r>
            <a:r>
              <a:rPr lang="fr-FR" dirty="0"/>
              <a:t> ? : Pas de si tôt !</a:t>
            </a:r>
          </a:p>
          <a:p>
            <a:endParaRPr lang="fr-FR" dirty="0"/>
          </a:p>
          <a:p>
            <a:r>
              <a:rPr lang="fr-FR" dirty="0"/>
              <a:t>Les stages </a:t>
            </a:r>
            <a:r>
              <a:rPr lang="fr-FR" dirty="0" err="1"/>
              <a:t>montagnisme</a:t>
            </a:r>
            <a:r>
              <a:rPr lang="fr-FR" dirty="0"/>
              <a:t> sont toujours centralisés sur Luchon, prévoir de faire monter en compétences les initiateurs sur d’autres départements pour développer les modules sur le territoire. Exemple : Caroux Montagne (34) souhaite proposer le module </a:t>
            </a:r>
            <a:r>
              <a:rPr lang="fr-FR" dirty="0" err="1"/>
              <a:t>carto</a:t>
            </a:r>
            <a:r>
              <a:rPr lang="fr-FR" dirty="0"/>
              <a:t>.</a:t>
            </a:r>
          </a:p>
          <a:p>
            <a:endParaRPr lang="fr-FR" dirty="0"/>
          </a:p>
          <a:p>
            <a:r>
              <a:rPr lang="fr-FR" dirty="0"/>
              <a:t>Projet en cours d’un week-end multi </a:t>
            </a:r>
            <a:r>
              <a:rPr lang="fr-FR" dirty="0" err="1"/>
              <a:t>pass</a:t>
            </a:r>
            <a:r>
              <a:rPr lang="fr-FR" dirty="0"/>
              <a:t>’ </a:t>
            </a:r>
            <a:r>
              <a:rPr lang="fr-FR" dirty="0" err="1"/>
              <a:t>montagnisme</a:t>
            </a:r>
            <a:r>
              <a:rPr lang="fr-FR" dirty="0"/>
              <a:t> : Stage ouvert aux experts, ayant déjà une grande expérience sur le terrain et souhaitant aller à l’initiateur alpinisme ou ski-alpinisme.</a:t>
            </a:r>
          </a:p>
          <a:p>
            <a:endParaRPr lang="fr-FR" dirty="0"/>
          </a:p>
          <a:p>
            <a:r>
              <a:rPr lang="fr-FR" dirty="0"/>
              <a:t>Bons retours sur l’organisme de formation</a:t>
            </a:r>
          </a:p>
          <a:p>
            <a:endParaRPr lang="fr-FR" dirty="0"/>
          </a:p>
          <a:p>
            <a:r>
              <a:rPr lang="fr-FR" dirty="0"/>
              <a:t>Une équipe </a:t>
            </a:r>
            <a:r>
              <a:rPr lang="fr-FR" dirty="0" err="1"/>
              <a:t>montagnisme</a:t>
            </a:r>
            <a:r>
              <a:rPr lang="fr-FR" dirty="0"/>
              <a:t> va-t-elle être de nouveau proposée ? À ce jour le projet est en suspens, manque de moyens humains et financiers</a:t>
            </a:r>
          </a:p>
          <a:p>
            <a:endParaRPr lang="fr-FR" dirty="0"/>
          </a:p>
          <a:p>
            <a:r>
              <a:rPr lang="fr-FR" dirty="0"/>
              <a:t>Pas assez de recyclage escalade ! Prévoir une 3</a:t>
            </a:r>
            <a:r>
              <a:rPr lang="fr-FR" baseline="30000" dirty="0"/>
              <a:t>ème</a:t>
            </a:r>
            <a:r>
              <a:rPr lang="fr-FR" dirty="0"/>
              <a:t> JTR sur la saison</a:t>
            </a:r>
          </a:p>
          <a:p>
            <a:endParaRPr lang="fr-FR" dirty="0"/>
          </a:p>
          <a:p>
            <a:r>
              <a:rPr lang="fr-FR" dirty="0"/>
              <a:t>Intérêt pour les formations via-ferrata</a:t>
            </a:r>
          </a:p>
          <a:p>
            <a:endParaRPr lang="fr-FR" dirty="0"/>
          </a:p>
          <a:p>
            <a:endParaRPr lang="fr-FR" dirty="0"/>
          </a:p>
          <a:p>
            <a:endParaRPr lang="fr-FR" dirty="0"/>
          </a:p>
        </p:txBody>
      </p:sp>
    </p:spTree>
    <p:extLst>
      <p:ext uri="{BB962C8B-B14F-4D97-AF65-F5344CB8AC3E}">
        <p14:creationId xmlns:p14="http://schemas.microsoft.com/office/powerpoint/2010/main" val="252323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D4C0F1-09FE-5E84-FD63-80BFD8AC0A99}"/>
              </a:ext>
            </a:extLst>
          </p:cNvPr>
          <p:cNvSpPr>
            <a:spLocks noGrp="1"/>
          </p:cNvSpPr>
          <p:nvPr>
            <p:ph type="title"/>
          </p:nvPr>
        </p:nvSpPr>
        <p:spPr>
          <a:xfrm>
            <a:off x="3441994" y="3245768"/>
            <a:ext cx="4924697" cy="978729"/>
          </a:xfrm>
        </p:spPr>
        <p:txBody>
          <a:bodyPr/>
          <a:lstStyle/>
          <a:p>
            <a:r>
              <a:rPr lang="fr-FR" dirty="0"/>
              <a:t>Actions en cours et futures</a:t>
            </a:r>
            <a:br>
              <a:rPr lang="fr-FR" dirty="0"/>
            </a:br>
            <a:endParaRPr lang="fr-FR" dirty="0"/>
          </a:p>
        </p:txBody>
      </p:sp>
      <p:sp>
        <p:nvSpPr>
          <p:cNvPr id="3" name="Espace réservé du texte 2">
            <a:extLst>
              <a:ext uri="{FF2B5EF4-FFF2-40B4-BE49-F238E27FC236}">
                <a16:creationId xmlns:a16="http://schemas.microsoft.com/office/drawing/2014/main" id="{00EF22EE-0D49-836F-F78D-7328E5808B02}"/>
              </a:ext>
            </a:extLst>
          </p:cNvPr>
          <p:cNvSpPr>
            <a:spLocks noGrp="1"/>
          </p:cNvSpPr>
          <p:nvPr>
            <p:ph type="body" sz="quarter" idx="12"/>
          </p:nvPr>
        </p:nvSpPr>
        <p:spPr>
          <a:xfrm>
            <a:off x="1491919" y="3267312"/>
            <a:ext cx="916038" cy="480131"/>
          </a:xfrm>
        </p:spPr>
        <p:txBody>
          <a:bodyPr/>
          <a:lstStyle/>
          <a:p>
            <a:r>
              <a:rPr lang="fr-FR" dirty="0"/>
              <a:t>01</a:t>
            </a:r>
          </a:p>
        </p:txBody>
      </p:sp>
    </p:spTree>
    <p:extLst>
      <p:ext uri="{BB962C8B-B14F-4D97-AF65-F5344CB8AC3E}">
        <p14:creationId xmlns:p14="http://schemas.microsoft.com/office/powerpoint/2010/main" val="468462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4780A95-0EDC-7CBD-3A77-47814E004406}"/>
              </a:ext>
            </a:extLst>
          </p:cNvPr>
          <p:cNvSpPr>
            <a:spLocks noGrp="1"/>
          </p:cNvSpPr>
          <p:nvPr>
            <p:ph type="body" sz="quarter" idx="10"/>
          </p:nvPr>
        </p:nvSpPr>
        <p:spPr>
          <a:xfrm>
            <a:off x="136524" y="177199"/>
            <a:ext cx="5451590" cy="571175"/>
          </a:xfrm>
        </p:spPr>
        <p:txBody>
          <a:bodyPr/>
          <a:lstStyle/>
          <a:p>
            <a:r>
              <a:rPr lang="fr-FR" dirty="0"/>
              <a:t>Se tenir informé</a:t>
            </a:r>
          </a:p>
        </p:txBody>
      </p:sp>
      <p:sp>
        <p:nvSpPr>
          <p:cNvPr id="6" name="Espace réservé du contenu 5">
            <a:extLst>
              <a:ext uri="{FF2B5EF4-FFF2-40B4-BE49-F238E27FC236}">
                <a16:creationId xmlns:a16="http://schemas.microsoft.com/office/drawing/2014/main" id="{BB509FF0-1BA0-E9EE-10D2-F559FD8B23A6}"/>
              </a:ext>
            </a:extLst>
          </p:cNvPr>
          <p:cNvSpPr>
            <a:spLocks noGrp="1"/>
          </p:cNvSpPr>
          <p:nvPr>
            <p:ph idx="14"/>
          </p:nvPr>
        </p:nvSpPr>
        <p:spPr/>
        <p:txBody>
          <a:bodyPr/>
          <a:lstStyle/>
          <a:p>
            <a:r>
              <a:rPr lang="fr-FR" dirty="0"/>
              <a:t>Mail formation: </a:t>
            </a:r>
            <a:r>
              <a:rPr lang="fr-FR" dirty="0">
                <a:hlinkClick r:id="rId2"/>
              </a:rPr>
              <a:t>formation@occitanie.ffme.fr</a:t>
            </a:r>
            <a:endParaRPr lang="fr-FR" dirty="0"/>
          </a:p>
          <a:p>
            <a:r>
              <a:rPr lang="fr-FR" dirty="0"/>
              <a:t>Tél : 07.72.20.66.07</a:t>
            </a:r>
          </a:p>
          <a:p>
            <a:r>
              <a:rPr lang="fr-FR" dirty="0"/>
              <a:t>Site : occitanie.ffme.fr</a:t>
            </a:r>
          </a:p>
        </p:txBody>
      </p:sp>
      <p:sp>
        <p:nvSpPr>
          <p:cNvPr id="7" name="Espace réservé du contenu 6">
            <a:extLst>
              <a:ext uri="{FF2B5EF4-FFF2-40B4-BE49-F238E27FC236}">
                <a16:creationId xmlns:a16="http://schemas.microsoft.com/office/drawing/2014/main" id="{4184C6D2-4F4A-6084-CCA1-3B9AD898E748}"/>
              </a:ext>
            </a:extLst>
          </p:cNvPr>
          <p:cNvSpPr>
            <a:spLocks noGrp="1"/>
          </p:cNvSpPr>
          <p:nvPr>
            <p:ph idx="15"/>
          </p:nvPr>
        </p:nvSpPr>
        <p:spPr/>
        <p:txBody>
          <a:bodyPr/>
          <a:lstStyle/>
          <a:p>
            <a:r>
              <a:rPr lang="fr-FR" dirty="0"/>
              <a:t>Trouver une formation</a:t>
            </a:r>
          </a:p>
          <a:p>
            <a:pPr marL="0" indent="0">
              <a:buNone/>
            </a:pPr>
            <a:r>
              <a:rPr lang="fr-FR" dirty="0"/>
              <a:t>Sur le site internet : </a:t>
            </a:r>
            <a:r>
              <a:rPr lang="fr-FR" dirty="0">
                <a:hlinkClick r:id="rId3"/>
              </a:rPr>
              <a:t>Agenda</a:t>
            </a:r>
            <a:r>
              <a:rPr lang="fr-FR" dirty="0"/>
              <a:t> OU via la page formation</a:t>
            </a:r>
          </a:p>
          <a:p>
            <a:pPr marL="0" indent="0">
              <a:buNone/>
            </a:pPr>
            <a:endParaRPr lang="fr-FR" dirty="0"/>
          </a:p>
          <a:p>
            <a:pPr marL="0" indent="0">
              <a:buNone/>
            </a:pPr>
            <a:r>
              <a:rPr lang="fr-FR" dirty="0"/>
              <a:t>Consulter la FAQ formation : </a:t>
            </a:r>
            <a:r>
              <a:rPr lang="fr-FR" dirty="0">
                <a:hlinkClick r:id="rId4"/>
              </a:rPr>
              <a:t>ICI</a:t>
            </a:r>
            <a:endParaRPr lang="fr-FR" dirty="0"/>
          </a:p>
          <a:p>
            <a:pPr marL="0" indent="0">
              <a:buNone/>
            </a:pPr>
            <a:r>
              <a:rPr lang="fr-FR" dirty="0"/>
              <a:t>Consulter les CR de réunion : </a:t>
            </a:r>
            <a:r>
              <a:rPr lang="fr-FR" dirty="0">
                <a:hlinkClick r:id="rId5"/>
              </a:rPr>
              <a:t>ICI</a:t>
            </a:r>
            <a:endParaRPr lang="fr-FR" dirty="0"/>
          </a:p>
        </p:txBody>
      </p:sp>
      <p:sp>
        <p:nvSpPr>
          <p:cNvPr id="11" name="Espace réservé pour une image  10">
            <a:extLst>
              <a:ext uri="{FF2B5EF4-FFF2-40B4-BE49-F238E27FC236}">
                <a16:creationId xmlns:a16="http://schemas.microsoft.com/office/drawing/2014/main" id="{2538CE0F-C095-6284-BBC8-B0C0AF888074}"/>
              </a:ext>
            </a:extLst>
          </p:cNvPr>
          <p:cNvSpPr>
            <a:spLocks noGrp="1"/>
          </p:cNvSpPr>
          <p:nvPr>
            <p:ph type="pic" idx="1"/>
          </p:nvPr>
        </p:nvSpPr>
        <p:spPr/>
        <p:txBody>
          <a:bodyPr/>
          <a:lstStyle/>
          <a:p>
            <a:endParaRPr lang="fr-FR"/>
          </a:p>
        </p:txBody>
      </p:sp>
      <p:pic>
        <p:nvPicPr>
          <p:cNvPr id="13" name="Image 12">
            <a:extLst>
              <a:ext uri="{FF2B5EF4-FFF2-40B4-BE49-F238E27FC236}">
                <a16:creationId xmlns:a16="http://schemas.microsoft.com/office/drawing/2014/main" id="{0AD96A4C-06E1-29F4-C412-1533CB2D7D07}"/>
              </a:ext>
            </a:extLst>
          </p:cNvPr>
          <p:cNvPicPr>
            <a:picLocks noChangeAspect="1"/>
          </p:cNvPicPr>
          <p:nvPr/>
        </p:nvPicPr>
        <p:blipFill>
          <a:blip r:embed="rId6"/>
          <a:stretch>
            <a:fillRect/>
          </a:stretch>
        </p:blipFill>
        <p:spPr>
          <a:xfrm>
            <a:off x="3965784" y="3565353"/>
            <a:ext cx="4351237" cy="2719492"/>
          </a:xfrm>
          <a:prstGeom prst="rect">
            <a:avLst/>
          </a:prstGeom>
        </p:spPr>
      </p:pic>
    </p:spTree>
    <p:extLst>
      <p:ext uri="{BB962C8B-B14F-4D97-AF65-F5344CB8AC3E}">
        <p14:creationId xmlns:p14="http://schemas.microsoft.com/office/powerpoint/2010/main" val="2135329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REA01_FFME_POWERPOINT_FOND_DER-05.jpg">
            <a:extLst>
              <a:ext uri="{FF2B5EF4-FFF2-40B4-BE49-F238E27FC236}">
                <a16:creationId xmlns:a16="http://schemas.microsoft.com/office/drawing/2014/main" id="{EC0F7AEA-B497-4306-E560-752C496923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553"/>
            <a:ext cx="9144000" cy="6857451"/>
          </a:xfrm>
          <a:prstGeom prst="rect">
            <a:avLst/>
          </a:prstGeom>
        </p:spPr>
      </p:pic>
      <p:sp>
        <p:nvSpPr>
          <p:cNvPr id="4" name="Titre 1">
            <a:extLst>
              <a:ext uri="{FF2B5EF4-FFF2-40B4-BE49-F238E27FC236}">
                <a16:creationId xmlns:a16="http://schemas.microsoft.com/office/drawing/2014/main" id="{4A8FBAFC-5AF6-6A69-2CA6-E082B32E95FB}"/>
              </a:ext>
            </a:extLst>
          </p:cNvPr>
          <p:cNvSpPr>
            <a:spLocks noGrp="1"/>
          </p:cNvSpPr>
          <p:nvPr>
            <p:ph type="ctrTitle" hasCustomPrompt="1"/>
          </p:nvPr>
        </p:nvSpPr>
        <p:spPr>
          <a:xfrm>
            <a:off x="2112267" y="2726266"/>
            <a:ext cx="4737100" cy="911514"/>
          </a:xfrm>
          <a:prstGeom prst="rect">
            <a:avLst/>
          </a:prstGeom>
        </p:spPr>
        <p:txBody>
          <a:bodyPr>
            <a:noAutofit/>
          </a:bodyPr>
          <a:lstStyle>
            <a:lvl1pPr algn="ctr">
              <a:defRPr sz="2400" b="1">
                <a:solidFill>
                  <a:schemeClr val="bg1"/>
                </a:solidFill>
                <a:latin typeface="Inter" panose="02000503000000020004" pitchFamily="2" charset="0"/>
                <a:ea typeface="Inter" panose="02000503000000020004" pitchFamily="2" charset="0"/>
                <a:cs typeface="Inter" panose="02000503000000020004" pitchFamily="2" charset="0"/>
              </a:defRPr>
            </a:lvl1pPr>
          </a:lstStyle>
          <a:p>
            <a:r>
              <a:rPr lang="fr-FR" dirty="0" err="1"/>
              <a:t>MERCi</a:t>
            </a:r>
            <a:r>
              <a:rPr lang="fr-FR" dirty="0"/>
              <a:t> ;-)</a:t>
            </a:r>
          </a:p>
        </p:txBody>
      </p:sp>
    </p:spTree>
    <p:extLst>
      <p:ext uri="{BB962C8B-B14F-4D97-AF65-F5344CB8AC3E}">
        <p14:creationId xmlns:p14="http://schemas.microsoft.com/office/powerpoint/2010/main" val="12235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E8DF8E2-9825-C1F4-59BA-A252CBDD79DE}"/>
              </a:ext>
            </a:extLst>
          </p:cNvPr>
          <p:cNvSpPr>
            <a:spLocks noGrp="1"/>
          </p:cNvSpPr>
          <p:nvPr>
            <p:ph type="body" sz="quarter" idx="10"/>
          </p:nvPr>
        </p:nvSpPr>
        <p:spPr/>
        <p:txBody>
          <a:bodyPr/>
          <a:lstStyle/>
          <a:p>
            <a:r>
              <a:rPr lang="fr-FR" dirty="0"/>
              <a:t>BILAN 2024</a:t>
            </a:r>
          </a:p>
        </p:txBody>
      </p:sp>
      <p:graphicFrame>
        <p:nvGraphicFramePr>
          <p:cNvPr id="8" name="Graphique 7">
            <a:extLst>
              <a:ext uri="{FF2B5EF4-FFF2-40B4-BE49-F238E27FC236}">
                <a16:creationId xmlns:a16="http://schemas.microsoft.com/office/drawing/2014/main" id="{D1519647-16EA-CDD6-FC13-B4DA945BDF8A}"/>
              </a:ext>
            </a:extLst>
          </p:cNvPr>
          <p:cNvGraphicFramePr/>
          <p:nvPr>
            <p:extLst>
              <p:ext uri="{D42A27DB-BD31-4B8C-83A1-F6EECF244321}">
                <p14:modId xmlns:p14="http://schemas.microsoft.com/office/powerpoint/2010/main" val="2149101224"/>
              </p:ext>
            </p:extLst>
          </p:nvPr>
        </p:nvGraphicFramePr>
        <p:xfrm>
          <a:off x="-865240" y="1603477"/>
          <a:ext cx="6420465" cy="45061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Espace réservé du contenu 10">
            <a:extLst>
              <a:ext uri="{FF2B5EF4-FFF2-40B4-BE49-F238E27FC236}">
                <a16:creationId xmlns:a16="http://schemas.microsoft.com/office/drawing/2014/main" id="{EF922199-AEE2-0036-3F3E-155D6CD2B5F9}"/>
              </a:ext>
            </a:extLst>
          </p:cNvPr>
          <p:cNvGraphicFramePr>
            <a:graphicFrameLocks/>
          </p:cNvGraphicFramePr>
          <p:nvPr>
            <p:extLst>
              <p:ext uri="{D42A27DB-BD31-4B8C-83A1-F6EECF244321}">
                <p14:modId xmlns:p14="http://schemas.microsoft.com/office/powerpoint/2010/main" val="4167955650"/>
              </p:ext>
            </p:extLst>
          </p:nvPr>
        </p:nvGraphicFramePr>
        <p:xfrm>
          <a:off x="94552" y="1593657"/>
          <a:ext cx="6431681" cy="3363861"/>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a:extLst>
              <a:ext uri="{FF2B5EF4-FFF2-40B4-BE49-F238E27FC236}">
                <a16:creationId xmlns:a16="http://schemas.microsoft.com/office/drawing/2014/main" id="{8FA8BFBA-912E-D917-1ABB-698AE1DD30FC}"/>
              </a:ext>
            </a:extLst>
          </p:cNvPr>
          <p:cNvSpPr txBox="1"/>
          <p:nvPr/>
        </p:nvSpPr>
        <p:spPr>
          <a:xfrm>
            <a:off x="229978" y="4486361"/>
            <a:ext cx="8684044" cy="2062103"/>
          </a:xfrm>
          <a:prstGeom prst="rect">
            <a:avLst/>
          </a:prstGeom>
          <a:noFill/>
        </p:spPr>
        <p:txBody>
          <a:bodyPr wrap="square">
            <a:spAutoFit/>
          </a:bodyPr>
          <a:lstStyle/>
          <a:p>
            <a:pPr marL="285750" indent="-285750">
              <a:buFont typeface="Wingdings" panose="05000000000000000000" pitchFamily="2" charset="2"/>
              <a:buChar char="ü"/>
            </a:pPr>
            <a:r>
              <a:rPr lang="fr-FR" sz="1600" b="1" dirty="0">
                <a:solidFill>
                  <a:srgbClr val="002857"/>
                </a:solidFill>
              </a:rPr>
              <a:t>60 </a:t>
            </a:r>
            <a:r>
              <a:rPr lang="fr-FR" sz="1600" dirty="0">
                <a:solidFill>
                  <a:srgbClr val="002857"/>
                </a:solidFill>
              </a:rPr>
              <a:t>Formations proposées / </a:t>
            </a:r>
            <a:r>
              <a:rPr lang="fr-FR" sz="1600" b="1" dirty="0">
                <a:solidFill>
                  <a:srgbClr val="002857"/>
                </a:solidFill>
              </a:rPr>
              <a:t>5</a:t>
            </a:r>
            <a:r>
              <a:rPr lang="fr-FR" sz="1600" dirty="0">
                <a:solidFill>
                  <a:srgbClr val="002857"/>
                </a:solidFill>
              </a:rPr>
              <a:t> annulées / </a:t>
            </a:r>
            <a:r>
              <a:rPr lang="fr-FR" sz="1600" b="1" dirty="0">
                <a:solidFill>
                  <a:srgbClr val="002857"/>
                </a:solidFill>
              </a:rPr>
              <a:t>480</a:t>
            </a:r>
            <a:r>
              <a:rPr lang="fr-FR" sz="1600" dirty="0">
                <a:solidFill>
                  <a:srgbClr val="002857"/>
                </a:solidFill>
              </a:rPr>
              <a:t> stagiaires formés</a:t>
            </a:r>
          </a:p>
          <a:p>
            <a:pPr marL="285750" indent="-285750">
              <a:buFont typeface="Wingdings" panose="05000000000000000000" pitchFamily="2" charset="2"/>
              <a:buChar char="ü"/>
            </a:pPr>
            <a:endParaRPr lang="fr-FR" sz="1600" dirty="0">
              <a:solidFill>
                <a:srgbClr val="002857"/>
              </a:solidFill>
            </a:endParaRPr>
          </a:p>
          <a:p>
            <a:pPr marL="285750" indent="-285750">
              <a:buFont typeface="Wingdings" panose="05000000000000000000" pitchFamily="2" charset="2"/>
              <a:buChar char="ü"/>
            </a:pPr>
            <a:r>
              <a:rPr lang="fr-FR" sz="1600" b="1" dirty="0">
                <a:solidFill>
                  <a:srgbClr val="002857"/>
                </a:solidFill>
              </a:rPr>
              <a:t>5</a:t>
            </a:r>
            <a:r>
              <a:rPr lang="fr-FR" sz="1600" dirty="0">
                <a:solidFill>
                  <a:srgbClr val="002857"/>
                </a:solidFill>
              </a:rPr>
              <a:t> nouveaux instructeurs escalade (en cours de validation)</a:t>
            </a:r>
          </a:p>
          <a:p>
            <a:endParaRPr lang="fr-FR" sz="1600" dirty="0">
              <a:solidFill>
                <a:srgbClr val="002857"/>
              </a:solidFill>
            </a:endParaRPr>
          </a:p>
          <a:p>
            <a:pPr marL="285750" indent="-285750">
              <a:buFont typeface="Wingdings" panose="05000000000000000000" pitchFamily="2" charset="2"/>
              <a:buChar char="ü"/>
            </a:pPr>
            <a:r>
              <a:rPr lang="fr-FR" sz="1600" b="1" dirty="0">
                <a:solidFill>
                  <a:srgbClr val="002857"/>
                </a:solidFill>
              </a:rPr>
              <a:t>2</a:t>
            </a:r>
            <a:r>
              <a:rPr lang="fr-FR" sz="1600" dirty="0">
                <a:solidFill>
                  <a:srgbClr val="002857"/>
                </a:solidFill>
              </a:rPr>
              <a:t> Sessions d’harmonisation des contenus pour les instructeurs escalade</a:t>
            </a:r>
          </a:p>
          <a:p>
            <a:pPr marL="285750" indent="-285750">
              <a:buFont typeface="Wingdings" panose="05000000000000000000" pitchFamily="2" charset="2"/>
              <a:buChar char="ü"/>
            </a:pPr>
            <a:endParaRPr lang="fr-FR" sz="1600" dirty="0">
              <a:solidFill>
                <a:srgbClr val="002857"/>
              </a:solidFill>
            </a:endParaRPr>
          </a:p>
          <a:p>
            <a:pPr marL="285750" indent="-285750">
              <a:buFont typeface="Wingdings" panose="05000000000000000000" pitchFamily="2" charset="2"/>
              <a:buChar char="ü"/>
            </a:pPr>
            <a:r>
              <a:rPr lang="fr-FR" sz="1600" b="1" dirty="0">
                <a:solidFill>
                  <a:srgbClr val="002857"/>
                </a:solidFill>
              </a:rPr>
              <a:t>1</a:t>
            </a:r>
            <a:r>
              <a:rPr lang="fr-FR" sz="1600" dirty="0">
                <a:solidFill>
                  <a:srgbClr val="002857"/>
                </a:solidFill>
              </a:rPr>
              <a:t> Rassemblement des encadrants bénévoles </a:t>
            </a:r>
            <a:r>
              <a:rPr lang="fr-FR" sz="1600" dirty="0" err="1">
                <a:solidFill>
                  <a:srgbClr val="002857"/>
                </a:solidFill>
              </a:rPr>
              <a:t>montagnisme</a:t>
            </a:r>
            <a:r>
              <a:rPr lang="fr-FR" sz="1600" dirty="0">
                <a:solidFill>
                  <a:srgbClr val="002857"/>
                </a:solidFill>
              </a:rPr>
              <a:t>, alpinisme, ski-alpinisme et canyon</a:t>
            </a:r>
          </a:p>
          <a:p>
            <a:endParaRPr lang="fr-FR" sz="1600" dirty="0">
              <a:solidFill>
                <a:srgbClr val="002857"/>
              </a:solidFill>
            </a:endParaRPr>
          </a:p>
        </p:txBody>
      </p:sp>
      <p:pic>
        <p:nvPicPr>
          <p:cNvPr id="11" name="Graphique 10" descr="Évaluation 3 étoiles avec un remplissage uni">
            <a:extLst>
              <a:ext uri="{FF2B5EF4-FFF2-40B4-BE49-F238E27FC236}">
                <a16:creationId xmlns:a16="http://schemas.microsoft.com/office/drawing/2014/main" id="{554BF4EF-79A8-854E-6273-0A85AE3C08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14975" y="3830767"/>
            <a:ext cx="914400" cy="914400"/>
          </a:xfrm>
          <a:prstGeom prst="rect">
            <a:avLst/>
          </a:prstGeom>
        </p:spPr>
      </p:pic>
      <p:sp>
        <p:nvSpPr>
          <p:cNvPr id="12" name="ZoneTexte 11">
            <a:extLst>
              <a:ext uri="{FF2B5EF4-FFF2-40B4-BE49-F238E27FC236}">
                <a16:creationId xmlns:a16="http://schemas.microsoft.com/office/drawing/2014/main" id="{0CF16885-1F86-A7BB-D13A-09B5DA331C7E}"/>
              </a:ext>
            </a:extLst>
          </p:cNvPr>
          <p:cNvSpPr txBox="1"/>
          <p:nvPr/>
        </p:nvSpPr>
        <p:spPr>
          <a:xfrm>
            <a:off x="6453352" y="4482547"/>
            <a:ext cx="3045961" cy="369332"/>
          </a:xfrm>
          <a:prstGeom prst="rect">
            <a:avLst/>
          </a:prstGeom>
          <a:noFill/>
        </p:spPr>
        <p:txBody>
          <a:bodyPr wrap="square" rtlCol="0">
            <a:spAutoFit/>
          </a:bodyPr>
          <a:lstStyle/>
          <a:p>
            <a:r>
              <a:rPr lang="fr-FR">
                <a:solidFill>
                  <a:srgbClr val="002857"/>
                </a:solidFill>
              </a:rPr>
              <a:t>97% de taux de satisfaction</a:t>
            </a:r>
          </a:p>
        </p:txBody>
      </p:sp>
      <p:sp>
        <p:nvSpPr>
          <p:cNvPr id="20" name="Espace réservé du texte 19">
            <a:extLst>
              <a:ext uri="{FF2B5EF4-FFF2-40B4-BE49-F238E27FC236}">
                <a16:creationId xmlns:a16="http://schemas.microsoft.com/office/drawing/2014/main" id="{5E88D093-ED71-7FC8-92F4-95F8B17D1843}"/>
              </a:ext>
            </a:extLst>
          </p:cNvPr>
          <p:cNvSpPr>
            <a:spLocks noGrp="1"/>
          </p:cNvSpPr>
          <p:nvPr>
            <p:ph type="body" sz="quarter" idx="11"/>
          </p:nvPr>
        </p:nvSpPr>
        <p:spPr/>
        <p:txBody>
          <a:bodyPr/>
          <a:lstStyle/>
          <a:p>
            <a:r>
              <a:rPr lang="fr-FR" dirty="0"/>
              <a:t>01</a:t>
            </a:r>
          </a:p>
        </p:txBody>
      </p:sp>
    </p:spTree>
    <p:extLst>
      <p:ext uri="{BB962C8B-B14F-4D97-AF65-F5344CB8AC3E}">
        <p14:creationId xmlns:p14="http://schemas.microsoft.com/office/powerpoint/2010/main" val="28478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03AF9D8-A8AC-67E3-2A9D-E97B21FC9170}"/>
              </a:ext>
            </a:extLst>
          </p:cNvPr>
          <p:cNvSpPr>
            <a:spLocks noGrp="1"/>
          </p:cNvSpPr>
          <p:nvPr>
            <p:ph type="body" sz="quarter" idx="10"/>
          </p:nvPr>
        </p:nvSpPr>
        <p:spPr/>
        <p:txBody>
          <a:bodyPr/>
          <a:lstStyle/>
          <a:p>
            <a:r>
              <a:rPr lang="fr-FR" dirty="0"/>
              <a:t>BILAN ESCALADE</a:t>
            </a:r>
          </a:p>
        </p:txBody>
      </p:sp>
      <p:sp>
        <p:nvSpPr>
          <p:cNvPr id="5" name="Espace réservé du texte 4">
            <a:extLst>
              <a:ext uri="{FF2B5EF4-FFF2-40B4-BE49-F238E27FC236}">
                <a16:creationId xmlns:a16="http://schemas.microsoft.com/office/drawing/2014/main" id="{13FE6495-B40C-9BA1-0281-283B783BF597}"/>
              </a:ext>
            </a:extLst>
          </p:cNvPr>
          <p:cNvSpPr>
            <a:spLocks noGrp="1"/>
          </p:cNvSpPr>
          <p:nvPr>
            <p:ph type="body" sz="quarter" idx="12"/>
          </p:nvPr>
        </p:nvSpPr>
        <p:spPr/>
        <p:txBody>
          <a:bodyPr/>
          <a:lstStyle/>
          <a:p>
            <a:r>
              <a:rPr lang="fr-FR" dirty="0"/>
              <a:t>Répartition régionale des formations  ESCALADE</a:t>
            </a:r>
          </a:p>
        </p:txBody>
      </p:sp>
      <p:graphicFrame>
        <p:nvGraphicFramePr>
          <p:cNvPr id="8" name="Graphique 7">
            <a:extLst>
              <a:ext uri="{FF2B5EF4-FFF2-40B4-BE49-F238E27FC236}">
                <a16:creationId xmlns:a16="http://schemas.microsoft.com/office/drawing/2014/main" id="{E27B0166-66AA-EBA4-87DF-1DF531DA1250}"/>
              </a:ext>
            </a:extLst>
          </p:cNvPr>
          <p:cNvGraphicFramePr/>
          <p:nvPr>
            <p:extLst>
              <p:ext uri="{D42A27DB-BD31-4B8C-83A1-F6EECF244321}">
                <p14:modId xmlns:p14="http://schemas.microsoft.com/office/powerpoint/2010/main" val="356222595"/>
              </p:ext>
            </p:extLst>
          </p:nvPr>
        </p:nvGraphicFramePr>
        <p:xfrm>
          <a:off x="766915" y="1411157"/>
          <a:ext cx="7307237" cy="4331275"/>
        </p:xfrm>
        <a:graphic>
          <a:graphicData uri="http://schemas.openxmlformats.org/drawingml/2006/chart">
            <c:chart xmlns:c="http://schemas.openxmlformats.org/drawingml/2006/chart" xmlns:r="http://schemas.openxmlformats.org/officeDocument/2006/relationships" r:id="rId3"/>
          </a:graphicData>
        </a:graphic>
      </p:graphicFrame>
      <p:sp>
        <p:nvSpPr>
          <p:cNvPr id="9" name="Espace réservé du texte 19">
            <a:extLst>
              <a:ext uri="{FF2B5EF4-FFF2-40B4-BE49-F238E27FC236}">
                <a16:creationId xmlns:a16="http://schemas.microsoft.com/office/drawing/2014/main" id="{7126F384-CE80-1E4A-B516-8DC7D20E4C7A}"/>
              </a:ext>
            </a:extLst>
          </p:cNvPr>
          <p:cNvSpPr txBox="1">
            <a:spLocks/>
          </p:cNvSpPr>
          <p:nvPr/>
        </p:nvSpPr>
        <p:spPr>
          <a:xfrm>
            <a:off x="94552" y="167379"/>
            <a:ext cx="896114" cy="580995"/>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cap="all" baseline="0">
                <a:solidFill>
                  <a:schemeClr val="bg1"/>
                </a:solidFill>
                <a:latin typeface="Inter" panose="02000503000000020004" pitchFamily="2" charset="0"/>
                <a:ea typeface="Inter" panose="02000503000000020004"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01</a:t>
            </a:r>
            <a:endParaRPr lang="fr-FR" dirty="0"/>
          </a:p>
        </p:txBody>
      </p:sp>
    </p:spTree>
    <p:extLst>
      <p:ext uri="{BB962C8B-B14F-4D97-AF65-F5344CB8AC3E}">
        <p14:creationId xmlns:p14="http://schemas.microsoft.com/office/powerpoint/2010/main" val="156674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FDE1B-6775-44D7-F51D-BCA31620ACC6}"/>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450F7A6-08D0-06CF-C45E-F8F5EF7E0757}"/>
              </a:ext>
            </a:extLst>
          </p:cNvPr>
          <p:cNvSpPr>
            <a:spLocks noGrp="1"/>
          </p:cNvSpPr>
          <p:nvPr>
            <p:ph type="body" sz="quarter" idx="10"/>
          </p:nvPr>
        </p:nvSpPr>
        <p:spPr/>
        <p:txBody>
          <a:bodyPr/>
          <a:lstStyle/>
          <a:p>
            <a:r>
              <a:rPr lang="fr-FR" dirty="0"/>
              <a:t>BILAN MULTI ACTIVITÉ</a:t>
            </a:r>
          </a:p>
        </p:txBody>
      </p:sp>
      <p:sp>
        <p:nvSpPr>
          <p:cNvPr id="4" name="Espace réservé du texte 3">
            <a:extLst>
              <a:ext uri="{FF2B5EF4-FFF2-40B4-BE49-F238E27FC236}">
                <a16:creationId xmlns:a16="http://schemas.microsoft.com/office/drawing/2014/main" id="{F2492581-9A37-D223-04BE-D5EAB5ED9E80}"/>
              </a:ext>
            </a:extLst>
          </p:cNvPr>
          <p:cNvSpPr>
            <a:spLocks noGrp="1"/>
          </p:cNvSpPr>
          <p:nvPr>
            <p:ph type="body" sz="quarter" idx="11"/>
          </p:nvPr>
        </p:nvSpPr>
        <p:spPr/>
        <p:txBody>
          <a:bodyPr/>
          <a:lstStyle/>
          <a:p>
            <a:r>
              <a:rPr lang="fr-FR" dirty="0"/>
              <a:t>01</a:t>
            </a:r>
          </a:p>
        </p:txBody>
      </p:sp>
      <p:sp>
        <p:nvSpPr>
          <p:cNvPr id="5" name="Espace réservé du texte 4">
            <a:extLst>
              <a:ext uri="{FF2B5EF4-FFF2-40B4-BE49-F238E27FC236}">
                <a16:creationId xmlns:a16="http://schemas.microsoft.com/office/drawing/2014/main" id="{3DE758DA-7B9B-CAA9-3C87-37109E8CB309}"/>
              </a:ext>
            </a:extLst>
          </p:cNvPr>
          <p:cNvSpPr>
            <a:spLocks noGrp="1"/>
          </p:cNvSpPr>
          <p:nvPr>
            <p:ph type="body" sz="quarter" idx="12"/>
          </p:nvPr>
        </p:nvSpPr>
        <p:spPr>
          <a:xfrm>
            <a:off x="1001761" y="748374"/>
            <a:ext cx="7063247" cy="315119"/>
          </a:xfrm>
        </p:spPr>
        <p:txBody>
          <a:bodyPr/>
          <a:lstStyle/>
          <a:p>
            <a:r>
              <a:rPr lang="fr-FR" dirty="0"/>
              <a:t>Répartition régionale des formations MONTAGNISME, ALPINISME, SKI-ALPINISME ET</a:t>
            </a:r>
          </a:p>
          <a:p>
            <a:r>
              <a:rPr lang="fr-FR" dirty="0"/>
              <a:t>CANYON et via ferrata</a:t>
            </a:r>
          </a:p>
        </p:txBody>
      </p:sp>
      <p:graphicFrame>
        <p:nvGraphicFramePr>
          <p:cNvPr id="9" name="Graphique 8">
            <a:extLst>
              <a:ext uri="{FF2B5EF4-FFF2-40B4-BE49-F238E27FC236}">
                <a16:creationId xmlns:a16="http://schemas.microsoft.com/office/drawing/2014/main" id="{9A17117B-D897-8465-8985-1638147A19CE}"/>
              </a:ext>
            </a:extLst>
          </p:cNvPr>
          <p:cNvGraphicFramePr/>
          <p:nvPr>
            <p:extLst>
              <p:ext uri="{D42A27DB-BD31-4B8C-83A1-F6EECF244321}">
                <p14:modId xmlns:p14="http://schemas.microsoft.com/office/powerpoint/2010/main" val="271369906"/>
              </p:ext>
            </p:extLst>
          </p:nvPr>
        </p:nvGraphicFramePr>
        <p:xfrm>
          <a:off x="176983" y="1508331"/>
          <a:ext cx="6114090" cy="2990517"/>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A14C6A42-770F-FF8E-B75B-B41D1DCAA934}"/>
              </a:ext>
            </a:extLst>
          </p:cNvPr>
          <p:cNvSpPr txBox="1"/>
          <p:nvPr/>
        </p:nvSpPr>
        <p:spPr>
          <a:xfrm>
            <a:off x="402337" y="4828032"/>
            <a:ext cx="8147304" cy="1200329"/>
          </a:xfrm>
          <a:prstGeom prst="rect">
            <a:avLst/>
          </a:prstGeom>
          <a:noFill/>
        </p:spPr>
        <p:txBody>
          <a:bodyPr wrap="square" rtlCol="0">
            <a:spAutoFit/>
          </a:bodyPr>
          <a:lstStyle/>
          <a:p>
            <a:pPr marL="285750" indent="-285750">
              <a:buFont typeface="Wingdings" panose="05000000000000000000" pitchFamily="2" charset="2"/>
              <a:buChar char="§"/>
            </a:pPr>
            <a:r>
              <a:rPr lang="fr-FR" dirty="0">
                <a:solidFill>
                  <a:srgbClr val="002060"/>
                </a:solidFill>
              </a:rPr>
              <a:t>Soutenir les CT au développement des formations </a:t>
            </a:r>
            <a:r>
              <a:rPr lang="fr-FR" dirty="0" err="1">
                <a:solidFill>
                  <a:srgbClr val="002060"/>
                </a:solidFill>
              </a:rPr>
              <a:t>montagnisme</a:t>
            </a:r>
            <a:r>
              <a:rPr lang="fr-FR" dirty="0">
                <a:solidFill>
                  <a:srgbClr val="002060"/>
                </a:solidFill>
              </a:rPr>
              <a:t> et alpinisme sur leur territoire.</a:t>
            </a:r>
          </a:p>
          <a:p>
            <a:pPr marL="285750" indent="-285750">
              <a:buFont typeface="Wingdings" panose="05000000000000000000" pitchFamily="2" charset="2"/>
              <a:buChar char="§"/>
            </a:pPr>
            <a:r>
              <a:rPr lang="fr-FR" dirty="0">
                <a:solidFill>
                  <a:srgbClr val="002060"/>
                </a:solidFill>
              </a:rPr>
              <a:t>Faire monter en compétence les initiateurs pour développer les activités sur les territoires carencés</a:t>
            </a:r>
          </a:p>
        </p:txBody>
      </p:sp>
      <p:sp>
        <p:nvSpPr>
          <p:cNvPr id="6" name="ZoneTexte 5">
            <a:extLst>
              <a:ext uri="{FF2B5EF4-FFF2-40B4-BE49-F238E27FC236}">
                <a16:creationId xmlns:a16="http://schemas.microsoft.com/office/drawing/2014/main" id="{B8F26CB0-A07B-E958-C87D-982A7E795C5A}"/>
              </a:ext>
            </a:extLst>
          </p:cNvPr>
          <p:cNvSpPr txBox="1"/>
          <p:nvPr/>
        </p:nvSpPr>
        <p:spPr>
          <a:xfrm>
            <a:off x="1188720" y="1410536"/>
            <a:ext cx="6364224" cy="646331"/>
          </a:xfrm>
          <a:prstGeom prst="rect">
            <a:avLst/>
          </a:prstGeom>
          <a:noFill/>
        </p:spPr>
        <p:txBody>
          <a:bodyPr wrap="square" rtlCol="0">
            <a:spAutoFit/>
          </a:bodyPr>
          <a:lstStyle/>
          <a:p>
            <a:r>
              <a:rPr lang="fr-FR" dirty="0">
                <a:solidFill>
                  <a:prstClr val="black">
                    <a:lumMod val="65000"/>
                    <a:lumOff val="35000"/>
                  </a:prstClr>
                </a:solidFill>
              </a:rPr>
              <a:t>Répartition régionale </a:t>
            </a:r>
            <a:r>
              <a:rPr lang="fr-FR" sz="1800" b="0" i="0" u="none" strike="noStrike" kern="1200" cap="none" spc="0" normalizeH="0" baseline="0" dirty="0">
                <a:solidFill>
                  <a:prstClr val="black">
                    <a:lumMod val="65000"/>
                    <a:lumOff val="35000"/>
                  </a:prstClr>
                </a:solidFill>
              </a:rPr>
              <a:t>Du 1</a:t>
            </a:r>
            <a:r>
              <a:rPr lang="fr-FR" sz="1800" b="0" i="0" u="none" strike="noStrike" kern="1200" cap="none" spc="0" normalizeH="0" baseline="30000" dirty="0">
                <a:solidFill>
                  <a:prstClr val="black">
                    <a:lumMod val="65000"/>
                    <a:lumOff val="35000"/>
                  </a:prstClr>
                </a:solidFill>
              </a:rPr>
              <a:t>er</a:t>
            </a:r>
            <a:r>
              <a:rPr lang="fr-FR" sz="1800" b="0" i="0" u="none" strike="noStrike" kern="1200" cap="none" spc="0" normalizeH="0" baseline="0" dirty="0">
                <a:solidFill>
                  <a:prstClr val="black">
                    <a:lumMod val="65000"/>
                    <a:lumOff val="35000"/>
                  </a:prstClr>
                </a:solidFill>
              </a:rPr>
              <a:t> septembre 2024 au 31 mars 2025</a:t>
            </a:r>
            <a:endParaRPr lang="fr-FR" sz="1800" dirty="0"/>
          </a:p>
          <a:p>
            <a:endParaRPr lang="fr-FR" dirty="0"/>
          </a:p>
        </p:txBody>
      </p:sp>
    </p:spTree>
    <p:extLst>
      <p:ext uri="{BB962C8B-B14F-4D97-AF65-F5344CB8AC3E}">
        <p14:creationId xmlns:p14="http://schemas.microsoft.com/office/powerpoint/2010/main" val="418743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1A675-F492-6FDC-11D9-6D98CCA59BEA}"/>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F53306C-472A-5406-DDFD-9CD3B437C9EC}"/>
              </a:ext>
            </a:extLst>
          </p:cNvPr>
          <p:cNvSpPr>
            <a:spLocks noGrp="1"/>
          </p:cNvSpPr>
          <p:nvPr>
            <p:ph type="body" sz="quarter" idx="10"/>
          </p:nvPr>
        </p:nvSpPr>
        <p:spPr/>
        <p:txBody>
          <a:bodyPr/>
          <a:lstStyle/>
          <a:p>
            <a:r>
              <a:rPr lang="fr-FR" dirty="0"/>
              <a:t>RETROPLANNING</a:t>
            </a:r>
          </a:p>
        </p:txBody>
      </p:sp>
      <p:sp>
        <p:nvSpPr>
          <p:cNvPr id="4" name="Espace réservé du texte 3">
            <a:extLst>
              <a:ext uri="{FF2B5EF4-FFF2-40B4-BE49-F238E27FC236}">
                <a16:creationId xmlns:a16="http://schemas.microsoft.com/office/drawing/2014/main" id="{455FABF0-6B54-B13D-51BF-48F398D63F9E}"/>
              </a:ext>
            </a:extLst>
          </p:cNvPr>
          <p:cNvSpPr>
            <a:spLocks noGrp="1"/>
          </p:cNvSpPr>
          <p:nvPr>
            <p:ph type="body" sz="quarter" idx="11"/>
          </p:nvPr>
        </p:nvSpPr>
        <p:spPr/>
        <p:txBody>
          <a:bodyPr/>
          <a:lstStyle/>
          <a:p>
            <a:r>
              <a:rPr lang="fr-FR" dirty="0"/>
              <a:t>01</a:t>
            </a:r>
          </a:p>
        </p:txBody>
      </p:sp>
      <p:sp>
        <p:nvSpPr>
          <p:cNvPr id="6" name="Espace réservé du texte 5">
            <a:extLst>
              <a:ext uri="{FF2B5EF4-FFF2-40B4-BE49-F238E27FC236}">
                <a16:creationId xmlns:a16="http://schemas.microsoft.com/office/drawing/2014/main" id="{21462FF3-D43D-5C85-821E-76271012048D}"/>
              </a:ext>
            </a:extLst>
          </p:cNvPr>
          <p:cNvSpPr>
            <a:spLocks noGrp="1"/>
          </p:cNvSpPr>
          <p:nvPr>
            <p:ph type="body" sz="quarter" idx="12"/>
          </p:nvPr>
        </p:nvSpPr>
        <p:spPr/>
        <p:txBody>
          <a:bodyPr/>
          <a:lstStyle/>
          <a:p>
            <a:r>
              <a:rPr lang="fr-FR" dirty="0"/>
              <a:t>Organisation du calendrier</a:t>
            </a:r>
          </a:p>
        </p:txBody>
      </p:sp>
      <p:pic>
        <p:nvPicPr>
          <p:cNvPr id="5" name="Image 4">
            <a:extLst>
              <a:ext uri="{FF2B5EF4-FFF2-40B4-BE49-F238E27FC236}">
                <a16:creationId xmlns:a16="http://schemas.microsoft.com/office/drawing/2014/main" id="{E981F736-2ED8-407F-10B0-C8317FBF2F01}"/>
              </a:ext>
            </a:extLst>
          </p:cNvPr>
          <p:cNvPicPr>
            <a:picLocks noChangeAspect="1"/>
          </p:cNvPicPr>
          <p:nvPr/>
        </p:nvPicPr>
        <p:blipFill>
          <a:blip r:embed="rId3"/>
          <a:stretch>
            <a:fillRect/>
          </a:stretch>
        </p:blipFill>
        <p:spPr>
          <a:xfrm>
            <a:off x="192309" y="1504237"/>
            <a:ext cx="8878539" cy="5125165"/>
          </a:xfrm>
          <a:prstGeom prst="rect">
            <a:avLst/>
          </a:prstGeom>
        </p:spPr>
      </p:pic>
    </p:spTree>
    <p:extLst>
      <p:ext uri="{BB962C8B-B14F-4D97-AF65-F5344CB8AC3E}">
        <p14:creationId xmlns:p14="http://schemas.microsoft.com/office/powerpoint/2010/main" val="185315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741F40A-4165-27BD-A5B2-5EC66AE00281}"/>
              </a:ext>
            </a:extLst>
          </p:cNvPr>
          <p:cNvSpPr>
            <a:spLocks noGrp="1"/>
          </p:cNvSpPr>
          <p:nvPr>
            <p:ph type="body" sz="quarter" idx="13"/>
          </p:nvPr>
        </p:nvSpPr>
        <p:spPr>
          <a:xfrm>
            <a:off x="603504" y="2349910"/>
            <a:ext cx="4882896" cy="3555590"/>
          </a:xfrm>
        </p:spPr>
        <p:txBody>
          <a:bodyPr/>
          <a:lstStyle/>
          <a:p>
            <a:r>
              <a:rPr lang="fr-FR" dirty="0"/>
              <a:t>Initiateur SAE et SNE : 295€*</a:t>
            </a:r>
          </a:p>
          <a:p>
            <a:endParaRPr lang="fr-FR" dirty="0"/>
          </a:p>
          <a:p>
            <a:r>
              <a:rPr lang="fr-FR" dirty="0"/>
              <a:t>Initiateur </a:t>
            </a:r>
            <a:r>
              <a:rPr lang="fr-FR" dirty="0" err="1"/>
              <a:t>montagnisme</a:t>
            </a:r>
            <a:r>
              <a:rPr lang="fr-FR" dirty="0"/>
              <a:t>, ski-alpinisme</a:t>
            </a:r>
          </a:p>
          <a:p>
            <a:r>
              <a:rPr lang="fr-FR" dirty="0"/>
              <a:t>Alpinisme et canyon : 450€  </a:t>
            </a:r>
          </a:p>
          <a:p>
            <a:r>
              <a:rPr lang="fr-FR" dirty="0"/>
              <a:t>Stage : 185€</a:t>
            </a:r>
          </a:p>
          <a:p>
            <a:endParaRPr lang="fr-FR" dirty="0"/>
          </a:p>
          <a:p>
            <a:r>
              <a:rPr lang="fr-FR" dirty="0"/>
              <a:t>Ouvreur de club : 220€</a:t>
            </a:r>
          </a:p>
          <a:p>
            <a:r>
              <a:rPr lang="fr-FR" dirty="0"/>
              <a:t>Ouvreur de compétition : 450€</a:t>
            </a:r>
          </a:p>
          <a:p>
            <a:endParaRPr lang="fr-FR" dirty="0"/>
          </a:p>
          <a:p>
            <a:r>
              <a:rPr lang="fr-FR" dirty="0"/>
              <a:t>Progression et assistance sur cordes : 150€</a:t>
            </a:r>
          </a:p>
          <a:p>
            <a:endParaRPr lang="fr-FR" dirty="0"/>
          </a:p>
          <a:p>
            <a:r>
              <a:rPr lang="fr-FR" dirty="0"/>
              <a:t>Opérateur et équipement : 270€</a:t>
            </a:r>
          </a:p>
          <a:p>
            <a:endParaRPr lang="fr-FR" dirty="0"/>
          </a:p>
          <a:p>
            <a:r>
              <a:rPr lang="fr-FR" dirty="0"/>
              <a:t>Module grands espaces : 150€</a:t>
            </a:r>
          </a:p>
          <a:p>
            <a:endParaRPr lang="fr-FR" dirty="0"/>
          </a:p>
          <a:p>
            <a:r>
              <a:rPr lang="fr-FR" dirty="0"/>
              <a:t>Gestionnaire EPI : 50€</a:t>
            </a:r>
          </a:p>
          <a:p>
            <a:endParaRPr lang="fr-FR" dirty="0"/>
          </a:p>
          <a:p>
            <a:r>
              <a:rPr lang="fr-FR" dirty="0"/>
              <a:t>Journées techniques régionales (Recyclage) : 70€</a:t>
            </a:r>
          </a:p>
          <a:p>
            <a:endParaRPr lang="fr-FR" dirty="0"/>
          </a:p>
          <a:p>
            <a:r>
              <a:rPr lang="fr-FR" dirty="0"/>
              <a:t>Juge et Multi </a:t>
            </a:r>
            <a:r>
              <a:rPr lang="fr-FR" dirty="0" err="1"/>
              <a:t>Pass</a:t>
            </a:r>
            <a:r>
              <a:rPr lang="fr-FR" dirty="0"/>
              <a:t>’ / Juge bloc et diff : Gratuit</a:t>
            </a:r>
          </a:p>
          <a:p>
            <a:endParaRPr lang="fr-FR" dirty="0"/>
          </a:p>
        </p:txBody>
      </p:sp>
      <p:sp>
        <p:nvSpPr>
          <p:cNvPr id="3" name="Espace réservé du texte 2">
            <a:extLst>
              <a:ext uri="{FF2B5EF4-FFF2-40B4-BE49-F238E27FC236}">
                <a16:creationId xmlns:a16="http://schemas.microsoft.com/office/drawing/2014/main" id="{DC696178-E3E3-89FC-FA64-E7A53A383E04}"/>
              </a:ext>
            </a:extLst>
          </p:cNvPr>
          <p:cNvSpPr>
            <a:spLocks noGrp="1"/>
          </p:cNvSpPr>
          <p:nvPr>
            <p:ph type="body" sz="quarter" idx="10"/>
          </p:nvPr>
        </p:nvSpPr>
        <p:spPr>
          <a:xfrm>
            <a:off x="990666" y="347259"/>
            <a:ext cx="5451590" cy="571175"/>
          </a:xfrm>
        </p:spPr>
        <p:txBody>
          <a:bodyPr/>
          <a:lstStyle/>
          <a:p>
            <a:r>
              <a:rPr lang="fr-FR" dirty="0"/>
              <a:t>RÉCAPITULATIF</a:t>
            </a:r>
          </a:p>
          <a:p>
            <a:endParaRPr lang="fr-FR" dirty="0"/>
          </a:p>
        </p:txBody>
      </p:sp>
      <p:sp>
        <p:nvSpPr>
          <p:cNvPr id="4" name="Espace réservé du texte 3">
            <a:extLst>
              <a:ext uri="{FF2B5EF4-FFF2-40B4-BE49-F238E27FC236}">
                <a16:creationId xmlns:a16="http://schemas.microsoft.com/office/drawing/2014/main" id="{3EF94675-394D-6FC0-24B3-13554C5F8B03}"/>
              </a:ext>
            </a:extLst>
          </p:cNvPr>
          <p:cNvSpPr>
            <a:spLocks noGrp="1"/>
          </p:cNvSpPr>
          <p:nvPr>
            <p:ph type="body" sz="quarter" idx="11"/>
          </p:nvPr>
        </p:nvSpPr>
        <p:spPr/>
        <p:txBody>
          <a:bodyPr/>
          <a:lstStyle/>
          <a:p>
            <a:r>
              <a:rPr lang="fr-FR" dirty="0"/>
              <a:t>01</a:t>
            </a:r>
          </a:p>
        </p:txBody>
      </p:sp>
      <p:sp>
        <p:nvSpPr>
          <p:cNvPr id="5" name="Espace réservé du texte 4">
            <a:extLst>
              <a:ext uri="{FF2B5EF4-FFF2-40B4-BE49-F238E27FC236}">
                <a16:creationId xmlns:a16="http://schemas.microsoft.com/office/drawing/2014/main" id="{7B8FE8A3-CEFA-CA30-77ED-7FBF51C52F7C}"/>
              </a:ext>
            </a:extLst>
          </p:cNvPr>
          <p:cNvSpPr>
            <a:spLocks noGrp="1"/>
          </p:cNvSpPr>
          <p:nvPr>
            <p:ph type="body" sz="quarter" idx="12"/>
          </p:nvPr>
        </p:nvSpPr>
        <p:spPr>
          <a:xfrm>
            <a:off x="1072532" y="748374"/>
            <a:ext cx="5451590" cy="315119"/>
          </a:xfrm>
        </p:spPr>
        <p:txBody>
          <a:bodyPr/>
          <a:lstStyle/>
          <a:p>
            <a:r>
              <a:rPr lang="fr-FR" dirty="0"/>
              <a:t>Inscription</a:t>
            </a:r>
          </a:p>
        </p:txBody>
      </p:sp>
      <p:sp>
        <p:nvSpPr>
          <p:cNvPr id="6" name="Espace réservé du texte 5">
            <a:extLst>
              <a:ext uri="{FF2B5EF4-FFF2-40B4-BE49-F238E27FC236}">
                <a16:creationId xmlns:a16="http://schemas.microsoft.com/office/drawing/2014/main" id="{E9103E37-E0B7-D849-FA17-F0E0E3EE8AEE}"/>
              </a:ext>
            </a:extLst>
          </p:cNvPr>
          <p:cNvSpPr>
            <a:spLocks noGrp="1"/>
          </p:cNvSpPr>
          <p:nvPr>
            <p:ph type="body" sz="quarter" idx="14"/>
          </p:nvPr>
        </p:nvSpPr>
        <p:spPr>
          <a:xfrm>
            <a:off x="4750658" y="2467897"/>
            <a:ext cx="3938400" cy="3437603"/>
          </a:xfrm>
        </p:spPr>
        <p:txBody>
          <a:bodyPr/>
          <a:lstStyle/>
          <a:p>
            <a:r>
              <a:rPr lang="fr-FR" sz="1400" dirty="0"/>
              <a:t>Se référer au site : </a:t>
            </a:r>
            <a:r>
              <a:rPr lang="fr-FR" sz="1400" dirty="0" err="1"/>
              <a:t>occitanie.ffme</a:t>
            </a:r>
            <a:r>
              <a:rPr lang="fr-FR" sz="1400" dirty="0"/>
              <a:t> ► Agenda ou Formation</a:t>
            </a:r>
          </a:p>
          <a:p>
            <a:r>
              <a:rPr lang="fr-FR" sz="1400" dirty="0">
                <a:hlinkClick r:id="rId2"/>
              </a:rPr>
              <a:t>Ligue FFME Occitanie Montagne et Escalade</a:t>
            </a:r>
            <a:endParaRPr lang="fr-FR" sz="1400" dirty="0"/>
          </a:p>
          <a:p>
            <a:endParaRPr lang="fr-FR" sz="1400" dirty="0"/>
          </a:p>
          <a:p>
            <a:r>
              <a:rPr lang="fr-FR" sz="1400" b="1" dirty="0"/>
              <a:t>Si inscription individuelle </a:t>
            </a:r>
            <a:r>
              <a:rPr lang="fr-FR" sz="1400" dirty="0"/>
              <a:t>: En ligne via </a:t>
            </a:r>
            <a:r>
              <a:rPr lang="fr-FR" sz="1400" dirty="0" err="1"/>
              <a:t>HelloAsso</a:t>
            </a:r>
            <a:endParaRPr lang="fr-FR" sz="1400" dirty="0"/>
          </a:p>
          <a:p>
            <a:r>
              <a:rPr lang="fr-FR" sz="1400" dirty="0"/>
              <a:t>Une billetterie par groupe de disciplines</a:t>
            </a:r>
          </a:p>
          <a:p>
            <a:endParaRPr lang="fr-FR" sz="1400" dirty="0"/>
          </a:p>
          <a:p>
            <a:r>
              <a:rPr lang="fr-FR" sz="1400" b="1" dirty="0"/>
              <a:t>Si inscription via le club </a:t>
            </a:r>
            <a:r>
              <a:rPr lang="fr-FR" sz="1400" dirty="0"/>
              <a:t>: En ligne via </a:t>
            </a:r>
            <a:r>
              <a:rPr lang="fr-FR" sz="1400" dirty="0" err="1"/>
              <a:t>HelloAsso</a:t>
            </a:r>
            <a:r>
              <a:rPr lang="fr-FR" sz="1400" dirty="0"/>
              <a:t>, indiquer le code de réduction </a:t>
            </a:r>
            <a:r>
              <a:rPr lang="fr-FR" sz="1400" b="1" dirty="0">
                <a:solidFill>
                  <a:srgbClr val="35469D"/>
                </a:solidFill>
              </a:rPr>
              <a:t>CLUBOCC</a:t>
            </a:r>
            <a:r>
              <a:rPr lang="fr-FR" sz="1400" dirty="0"/>
              <a:t>. Une facture vous sera éditée avec paiement par virement.</a:t>
            </a:r>
          </a:p>
          <a:p>
            <a:endParaRPr lang="fr-FR" sz="1400" dirty="0"/>
          </a:p>
          <a:p>
            <a:r>
              <a:rPr lang="fr-FR" sz="1400" dirty="0"/>
              <a:t>Les documents à téléverser (PSC1, casier…) via l’espace licencié</a:t>
            </a:r>
          </a:p>
          <a:p>
            <a:endParaRPr lang="fr-FR" sz="1400" dirty="0"/>
          </a:p>
          <a:p>
            <a:r>
              <a:rPr lang="fr-FR" sz="1400" dirty="0"/>
              <a:t>La validation d’un stage pratique, via l’espace intranet du club</a:t>
            </a:r>
          </a:p>
          <a:p>
            <a:endParaRPr lang="fr-FR" dirty="0"/>
          </a:p>
        </p:txBody>
      </p:sp>
      <p:sp>
        <p:nvSpPr>
          <p:cNvPr id="7" name="Espace réservé du texte 6">
            <a:extLst>
              <a:ext uri="{FF2B5EF4-FFF2-40B4-BE49-F238E27FC236}">
                <a16:creationId xmlns:a16="http://schemas.microsoft.com/office/drawing/2014/main" id="{E7FAB939-D07A-27F5-A52E-F68C59FCF371}"/>
              </a:ext>
            </a:extLst>
          </p:cNvPr>
          <p:cNvSpPr>
            <a:spLocks noGrp="1"/>
          </p:cNvSpPr>
          <p:nvPr>
            <p:ph type="body" sz="quarter" idx="16"/>
          </p:nvPr>
        </p:nvSpPr>
        <p:spPr>
          <a:xfrm>
            <a:off x="1072532" y="1793340"/>
            <a:ext cx="3354109" cy="470612"/>
          </a:xfrm>
        </p:spPr>
        <p:txBody>
          <a:bodyPr/>
          <a:lstStyle/>
          <a:p>
            <a:r>
              <a:rPr lang="fr-FR" dirty="0"/>
              <a:t>TARIFICATION</a:t>
            </a:r>
          </a:p>
        </p:txBody>
      </p:sp>
      <p:sp>
        <p:nvSpPr>
          <p:cNvPr id="8" name="Espace réservé du texte 7">
            <a:extLst>
              <a:ext uri="{FF2B5EF4-FFF2-40B4-BE49-F238E27FC236}">
                <a16:creationId xmlns:a16="http://schemas.microsoft.com/office/drawing/2014/main" id="{226A55D4-DFBB-0B44-D8C0-400E091E0295}"/>
              </a:ext>
            </a:extLst>
          </p:cNvPr>
          <p:cNvSpPr>
            <a:spLocks noGrp="1"/>
          </p:cNvSpPr>
          <p:nvPr>
            <p:ph type="body" sz="quarter" idx="17"/>
          </p:nvPr>
        </p:nvSpPr>
        <p:spPr>
          <a:xfrm>
            <a:off x="5348674" y="1787355"/>
            <a:ext cx="3340382" cy="470612"/>
          </a:xfrm>
        </p:spPr>
        <p:txBody>
          <a:bodyPr/>
          <a:lstStyle/>
          <a:p>
            <a:r>
              <a:rPr lang="fr-FR" dirty="0"/>
              <a:t>PROCESS</a:t>
            </a:r>
          </a:p>
        </p:txBody>
      </p:sp>
      <p:pic>
        <p:nvPicPr>
          <p:cNvPr id="12" name="Espace réservé du contenu 11" descr="Argent volant contour">
            <a:extLst>
              <a:ext uri="{FF2B5EF4-FFF2-40B4-BE49-F238E27FC236}">
                <a16:creationId xmlns:a16="http://schemas.microsoft.com/office/drawing/2014/main" id="{4FF8F40B-CFAA-6F8E-168A-6DBA69429E05}"/>
              </a:ext>
            </a:extLst>
          </p:cNvPr>
          <p:cNvPicPr>
            <a:picLocks noGrp="1" noChangeAspect="1"/>
          </p:cNvPicPr>
          <p:nvPr>
            <p:ph sz="quarter" idx="19"/>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402" y="1710516"/>
            <a:ext cx="561898" cy="561898"/>
          </a:xfrm>
        </p:spPr>
      </p:pic>
      <p:pic>
        <p:nvPicPr>
          <p:cNvPr id="19" name="Image 18">
            <a:extLst>
              <a:ext uri="{FF2B5EF4-FFF2-40B4-BE49-F238E27FC236}">
                <a16:creationId xmlns:a16="http://schemas.microsoft.com/office/drawing/2014/main" id="{4511AAB3-D78E-5B00-E0B1-2B544CE860EA}"/>
              </a:ext>
            </a:extLst>
          </p:cNvPr>
          <p:cNvPicPr>
            <a:picLocks noChangeAspect="1"/>
          </p:cNvPicPr>
          <p:nvPr/>
        </p:nvPicPr>
        <p:blipFill>
          <a:blip r:embed="rId5"/>
          <a:srcRect/>
          <a:stretch/>
        </p:blipFill>
        <p:spPr>
          <a:xfrm>
            <a:off x="4728272" y="1801802"/>
            <a:ext cx="470170" cy="470612"/>
          </a:xfrm>
          <a:prstGeom prst="rect">
            <a:avLst/>
          </a:prstGeom>
        </p:spPr>
      </p:pic>
    </p:spTree>
    <p:extLst>
      <p:ext uri="{BB962C8B-B14F-4D97-AF65-F5344CB8AC3E}">
        <p14:creationId xmlns:p14="http://schemas.microsoft.com/office/powerpoint/2010/main" val="2521666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06693-74D2-C186-1DDF-11AFFC2AFAE7}"/>
            </a:ext>
          </a:extLst>
        </p:cNvPr>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097EBCC-231E-B442-2F93-62D6BD301E77}"/>
              </a:ext>
            </a:extLst>
          </p:cNvPr>
          <p:cNvSpPr>
            <a:spLocks noGrp="1"/>
          </p:cNvSpPr>
          <p:nvPr>
            <p:ph type="body" sz="quarter" idx="11"/>
          </p:nvPr>
        </p:nvSpPr>
        <p:spPr/>
        <p:txBody>
          <a:bodyPr/>
          <a:lstStyle/>
          <a:p>
            <a:r>
              <a:rPr lang="fr-FR" dirty="0"/>
              <a:t>01</a:t>
            </a:r>
          </a:p>
        </p:txBody>
      </p:sp>
      <p:sp>
        <p:nvSpPr>
          <p:cNvPr id="8" name="ZoneTexte 7">
            <a:extLst>
              <a:ext uri="{FF2B5EF4-FFF2-40B4-BE49-F238E27FC236}">
                <a16:creationId xmlns:a16="http://schemas.microsoft.com/office/drawing/2014/main" id="{800A04C7-E6A7-E1F3-68B0-797721EA4032}"/>
              </a:ext>
            </a:extLst>
          </p:cNvPr>
          <p:cNvSpPr txBox="1"/>
          <p:nvPr/>
        </p:nvSpPr>
        <p:spPr>
          <a:xfrm>
            <a:off x="211394" y="1368694"/>
            <a:ext cx="9139084" cy="5421164"/>
          </a:xfrm>
          <a:prstGeom prst="rect">
            <a:avLst/>
          </a:prstGeom>
          <a:noFill/>
        </p:spPr>
        <p:txBody>
          <a:bodyPr wrap="square">
            <a:spAutoFit/>
          </a:bodyPr>
          <a:lstStyle/>
          <a:p>
            <a:pPr marL="457200" indent="-457200">
              <a:buFont typeface="Wingdings" panose="05000000000000000000" pitchFamily="2" charset="2"/>
              <a:buChar char="Ø"/>
            </a:pPr>
            <a:r>
              <a:rPr lang="fr-FR" sz="2000" b="1" dirty="0">
                <a:solidFill>
                  <a:srgbClr val="002060"/>
                </a:solidFill>
              </a:rPr>
              <a:t>Soirée dédiée à l’accidentologie en escalade : REX </a:t>
            </a:r>
          </a:p>
          <a:p>
            <a:r>
              <a:rPr lang="fr-FR" sz="1600" dirty="0">
                <a:solidFill>
                  <a:srgbClr val="002060"/>
                </a:solidFill>
              </a:rPr>
              <a:t>Vous souhaitez que ce type de formation se passe près de chez vous, n’hésitez pas à nous tenir informé.</a:t>
            </a:r>
          </a:p>
          <a:p>
            <a:r>
              <a:rPr lang="fr-FR" sz="2400" b="1" dirty="0">
                <a:solidFill>
                  <a:srgbClr val="002060"/>
                </a:solidFill>
              </a:rPr>
              <a:t> </a:t>
            </a:r>
            <a:endParaRPr lang="fr-FR" dirty="0">
              <a:solidFill>
                <a:srgbClr val="002060"/>
              </a:solidFill>
            </a:endParaRPr>
          </a:p>
          <a:p>
            <a:pPr marL="457200" indent="-457200">
              <a:buFont typeface="Wingdings" panose="05000000000000000000" pitchFamily="2" charset="2"/>
              <a:buChar char="Ø"/>
            </a:pPr>
            <a:r>
              <a:rPr lang="fr-FR" sz="2000" b="1" dirty="0">
                <a:solidFill>
                  <a:srgbClr val="002060"/>
                </a:solidFill>
              </a:rPr>
              <a:t>Organisation des premières rencontres para-escalade régionales </a:t>
            </a:r>
          </a:p>
          <a:p>
            <a:endParaRPr lang="fr-FR" dirty="0">
              <a:solidFill>
                <a:srgbClr val="002060"/>
              </a:solidFill>
            </a:endParaRPr>
          </a:p>
          <a:p>
            <a:endParaRPr lang="fr-FR" dirty="0">
              <a:solidFill>
                <a:srgbClr val="002060"/>
              </a:solidFill>
            </a:endParaRPr>
          </a:p>
          <a:p>
            <a:endParaRPr lang="fr-FR" dirty="0">
              <a:solidFill>
                <a:srgbClr val="002060"/>
              </a:solidFill>
            </a:endParaRPr>
          </a:p>
          <a:p>
            <a:endParaRPr lang="fr-FR" dirty="0">
              <a:solidFill>
                <a:srgbClr val="002060"/>
              </a:solidFill>
            </a:endParaRPr>
          </a:p>
          <a:p>
            <a:endParaRPr lang="fr-FR" dirty="0">
              <a:solidFill>
                <a:srgbClr val="002060"/>
              </a:solidFill>
            </a:endParaRPr>
          </a:p>
          <a:p>
            <a:endParaRPr lang="fr-FR" dirty="0">
              <a:solidFill>
                <a:srgbClr val="002060"/>
              </a:solidFill>
            </a:endParaRPr>
          </a:p>
          <a:p>
            <a:endParaRPr lang="fr-FR" dirty="0">
              <a:solidFill>
                <a:srgbClr val="002060"/>
              </a:solidFill>
            </a:endParaRPr>
          </a:p>
          <a:p>
            <a:endParaRPr lang="fr-FR" dirty="0">
              <a:solidFill>
                <a:srgbClr val="002060"/>
              </a:solidFill>
            </a:endParaRPr>
          </a:p>
          <a:p>
            <a:pPr marL="457200" indent="-457200">
              <a:lnSpc>
                <a:spcPct val="150000"/>
              </a:lnSpc>
              <a:buFont typeface="Wingdings" panose="05000000000000000000" pitchFamily="2" charset="2"/>
              <a:buChar char="Ø"/>
            </a:pPr>
            <a:r>
              <a:rPr lang="fr-FR" sz="2000" b="1" dirty="0">
                <a:solidFill>
                  <a:srgbClr val="002060"/>
                </a:solidFill>
              </a:rPr>
              <a:t>Développement du recyclage pour les ouvreurs de club (stage PAC)</a:t>
            </a:r>
          </a:p>
          <a:p>
            <a:pPr marL="457200" indent="-457200">
              <a:lnSpc>
                <a:spcPct val="150000"/>
              </a:lnSpc>
              <a:buFont typeface="Wingdings" panose="05000000000000000000" pitchFamily="2" charset="2"/>
              <a:buChar char="Ø"/>
            </a:pPr>
            <a:r>
              <a:rPr lang="fr-FR" sz="2000" b="1" dirty="0">
                <a:solidFill>
                  <a:srgbClr val="002060"/>
                </a:solidFill>
              </a:rPr>
              <a:t>Préparation d’un CS baby grimpe</a:t>
            </a:r>
          </a:p>
          <a:p>
            <a:pPr marL="457200" indent="-457200">
              <a:lnSpc>
                <a:spcPct val="150000"/>
              </a:lnSpc>
              <a:buFont typeface="Wingdings" panose="05000000000000000000" pitchFamily="2" charset="2"/>
              <a:buChar char="Ø"/>
            </a:pPr>
            <a:r>
              <a:rPr lang="fr-FR" sz="2000" b="1" dirty="0">
                <a:solidFill>
                  <a:srgbClr val="002060"/>
                </a:solidFill>
              </a:rPr>
              <a:t>Préparation du CQP AESA pour novembre 2025</a:t>
            </a:r>
          </a:p>
          <a:p>
            <a:pPr marL="457200" indent="-457200">
              <a:lnSpc>
                <a:spcPct val="150000"/>
              </a:lnSpc>
              <a:buFont typeface="Wingdings" panose="05000000000000000000" pitchFamily="2" charset="2"/>
              <a:buChar char="Ø"/>
            </a:pPr>
            <a:endParaRPr lang="fr-FR" sz="2400" b="1" dirty="0">
              <a:solidFill>
                <a:srgbClr val="002060"/>
              </a:solidFill>
            </a:endParaRPr>
          </a:p>
        </p:txBody>
      </p:sp>
      <p:pic>
        <p:nvPicPr>
          <p:cNvPr id="23" name="Espace réservé du contenu 22" descr="Mégaphone avec un remplissage uni">
            <a:extLst>
              <a:ext uri="{FF2B5EF4-FFF2-40B4-BE49-F238E27FC236}">
                <a16:creationId xmlns:a16="http://schemas.microsoft.com/office/drawing/2014/main" id="{9E7C5F15-2286-06AD-92E9-1690746DF0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0767" y="462365"/>
            <a:ext cx="778072" cy="778072"/>
          </a:xfrm>
          <a:prstGeom prst="rect">
            <a:avLst/>
          </a:prstGeom>
        </p:spPr>
      </p:pic>
      <p:sp>
        <p:nvSpPr>
          <p:cNvPr id="2" name="Espace réservé du texte 2">
            <a:extLst>
              <a:ext uri="{FF2B5EF4-FFF2-40B4-BE49-F238E27FC236}">
                <a16:creationId xmlns:a16="http://schemas.microsoft.com/office/drawing/2014/main" id="{75B5FD39-4239-7886-EBD0-1A961F6F7F87}"/>
              </a:ext>
            </a:extLst>
          </p:cNvPr>
          <p:cNvSpPr txBox="1">
            <a:spLocks/>
          </p:cNvSpPr>
          <p:nvPr/>
        </p:nvSpPr>
        <p:spPr>
          <a:xfrm>
            <a:off x="990666" y="388584"/>
            <a:ext cx="5451590" cy="5711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Inter" panose="02000503000000020004" pitchFamily="2" charset="0"/>
                <a:ea typeface="Inter" panose="02000503000000020004"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Actions en cours et futures</a:t>
            </a:r>
          </a:p>
          <a:p>
            <a:endParaRPr lang="fr-FR" dirty="0"/>
          </a:p>
        </p:txBody>
      </p:sp>
      <p:pic>
        <p:nvPicPr>
          <p:cNvPr id="7" name="Image 6" descr="Une image contenant texte, sport, chaussures, personne&#10;&#10;Le contenu généré par l’IA peut être incorrect.">
            <a:extLst>
              <a:ext uri="{FF2B5EF4-FFF2-40B4-BE49-F238E27FC236}">
                <a16:creationId xmlns:a16="http://schemas.microsoft.com/office/drawing/2014/main" id="{0B0FB42E-AB6F-8995-2B45-4FA91BBA65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2918" y="2652385"/>
            <a:ext cx="2674738" cy="2242227"/>
          </a:xfrm>
          <a:prstGeom prst="rect">
            <a:avLst/>
          </a:prstGeom>
        </p:spPr>
      </p:pic>
      <p:sp>
        <p:nvSpPr>
          <p:cNvPr id="10" name="ZoneTexte 9">
            <a:extLst>
              <a:ext uri="{FF2B5EF4-FFF2-40B4-BE49-F238E27FC236}">
                <a16:creationId xmlns:a16="http://schemas.microsoft.com/office/drawing/2014/main" id="{B9B0BA6F-30C3-93A3-99B6-E1FA3043D4AD}"/>
              </a:ext>
            </a:extLst>
          </p:cNvPr>
          <p:cNvSpPr txBox="1"/>
          <p:nvPr/>
        </p:nvSpPr>
        <p:spPr>
          <a:xfrm>
            <a:off x="361307" y="2980944"/>
            <a:ext cx="5559552" cy="1384995"/>
          </a:xfrm>
          <a:prstGeom prst="rect">
            <a:avLst/>
          </a:prstGeom>
          <a:noFill/>
        </p:spPr>
        <p:txBody>
          <a:bodyPr wrap="square" rtlCol="0">
            <a:spAutoFit/>
          </a:bodyPr>
          <a:lstStyle/>
          <a:p>
            <a:r>
              <a:rPr lang="fr-FR" sz="1400" b="1" dirty="0">
                <a:solidFill>
                  <a:srgbClr val="00B050"/>
                </a:solidFill>
              </a:rPr>
              <a:t>Dimanche 15 juin</a:t>
            </a:r>
            <a:r>
              <a:rPr lang="fr-FR" sz="1400" dirty="0">
                <a:solidFill>
                  <a:srgbClr val="002060"/>
                </a:solidFill>
              </a:rPr>
              <a:t>. </a:t>
            </a:r>
            <a:r>
              <a:rPr lang="fr-FR" sz="1400" dirty="0">
                <a:solidFill>
                  <a:srgbClr val="002060"/>
                </a:solidFill>
                <a:hlinkClick r:id="rId6"/>
              </a:rPr>
              <a:t>Inscrivez-vous</a:t>
            </a:r>
            <a:endParaRPr lang="fr-FR" sz="1400" dirty="0">
              <a:solidFill>
                <a:srgbClr val="002060"/>
              </a:solidFill>
            </a:endParaRPr>
          </a:p>
          <a:p>
            <a:endParaRPr lang="fr-FR" sz="1400" dirty="0">
              <a:solidFill>
                <a:srgbClr val="002060"/>
              </a:solidFill>
            </a:endParaRPr>
          </a:p>
          <a:p>
            <a:r>
              <a:rPr lang="fr-FR" sz="1400" dirty="0">
                <a:solidFill>
                  <a:srgbClr val="002060"/>
                </a:solidFill>
              </a:rPr>
              <a:t>Journée dédiée à </a:t>
            </a:r>
            <a:r>
              <a:rPr lang="fr-FR" sz="1400" b="1" dirty="0">
                <a:solidFill>
                  <a:srgbClr val="002060"/>
                </a:solidFill>
              </a:rPr>
              <a:t>sensibiliser les clubs d’escalade </a:t>
            </a:r>
            <a:r>
              <a:rPr lang="fr-FR" sz="1400" dirty="0">
                <a:solidFill>
                  <a:srgbClr val="002060"/>
                </a:solidFill>
              </a:rPr>
              <a:t>à une pratique plus inclusive et </a:t>
            </a:r>
            <a:r>
              <a:rPr lang="fr-FR" sz="1400" b="1" dirty="0">
                <a:solidFill>
                  <a:srgbClr val="002060"/>
                </a:solidFill>
              </a:rPr>
              <a:t>promotion de l’accès à ce sport </a:t>
            </a:r>
            <a:r>
              <a:rPr lang="fr-FR" sz="1400" dirty="0">
                <a:solidFill>
                  <a:srgbClr val="002060"/>
                </a:solidFill>
              </a:rPr>
              <a:t>pour les personnes en situation de handicap. Ce sera également l’occasion de mettre en lumière les initiatives locales et régionales en faveur de l’inclusion par le sport.</a:t>
            </a:r>
          </a:p>
        </p:txBody>
      </p:sp>
    </p:spTree>
    <p:extLst>
      <p:ext uri="{BB962C8B-B14F-4D97-AF65-F5344CB8AC3E}">
        <p14:creationId xmlns:p14="http://schemas.microsoft.com/office/powerpoint/2010/main" val="100352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12" end="12"/>
                                            </p:txEl>
                                          </p:spTgt>
                                        </p:tgtEl>
                                        <p:attrNameLst>
                                          <p:attrName>style.visibility</p:attrName>
                                        </p:attrNameLst>
                                      </p:cBhvr>
                                      <p:to>
                                        <p:strVal val="visible"/>
                                      </p:to>
                                    </p:set>
                                    <p:animEffect transition="in" filter="fade">
                                      <p:cBhvr>
                                        <p:cTn id="20" dur="500"/>
                                        <p:tgtEl>
                                          <p:spTgt spid="8">
                                            <p:txEl>
                                              <p:pRg st="12" end="1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13" end="13"/>
                                            </p:txEl>
                                          </p:spTgt>
                                        </p:tgtEl>
                                        <p:attrNameLst>
                                          <p:attrName>style.visibility</p:attrName>
                                        </p:attrNameLst>
                                      </p:cBhvr>
                                      <p:to>
                                        <p:strVal val="visible"/>
                                      </p:to>
                                    </p:set>
                                    <p:animEffect transition="in" filter="fade">
                                      <p:cBhvr>
                                        <p:cTn id="25" dur="500"/>
                                        <p:tgtEl>
                                          <p:spTgt spid="8">
                                            <p:txEl>
                                              <p:pRg st="13" end="1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14" end="14"/>
                                            </p:txEl>
                                          </p:spTgt>
                                        </p:tgtEl>
                                        <p:attrNameLst>
                                          <p:attrName>style.visibility</p:attrName>
                                        </p:attrNameLst>
                                      </p:cBhvr>
                                      <p:to>
                                        <p:strVal val="visible"/>
                                      </p:to>
                                    </p:set>
                                    <p:animEffect transition="in" filter="fade">
                                      <p:cBhvr>
                                        <p:cTn id="30"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936E9-84D9-A083-F182-23CD4BEF82E6}"/>
            </a:ext>
          </a:extLst>
        </p:cNvPr>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CBDFA97A-0963-6DE3-7665-C6EC6A955A5A}"/>
              </a:ext>
            </a:extLst>
          </p:cNvPr>
          <p:cNvSpPr>
            <a:spLocks noGrp="1"/>
          </p:cNvSpPr>
          <p:nvPr>
            <p:ph type="body" sz="quarter" idx="11"/>
          </p:nvPr>
        </p:nvSpPr>
        <p:spPr/>
        <p:txBody>
          <a:bodyPr/>
          <a:lstStyle/>
          <a:p>
            <a:r>
              <a:rPr lang="fr-FR" dirty="0"/>
              <a:t>01</a:t>
            </a:r>
          </a:p>
        </p:txBody>
      </p:sp>
      <p:pic>
        <p:nvPicPr>
          <p:cNvPr id="23" name="Espace réservé du contenu 22" descr="Mégaphone avec un remplissage uni">
            <a:extLst>
              <a:ext uri="{FF2B5EF4-FFF2-40B4-BE49-F238E27FC236}">
                <a16:creationId xmlns:a16="http://schemas.microsoft.com/office/drawing/2014/main" id="{FA93E5A8-CA85-781D-26D7-795692A9DC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8859" y="1788245"/>
            <a:ext cx="778072" cy="778072"/>
          </a:xfrm>
          <a:prstGeom prst="rect">
            <a:avLst/>
          </a:prstGeom>
        </p:spPr>
      </p:pic>
      <p:sp>
        <p:nvSpPr>
          <p:cNvPr id="2" name="Espace réservé du texte 2">
            <a:extLst>
              <a:ext uri="{FF2B5EF4-FFF2-40B4-BE49-F238E27FC236}">
                <a16:creationId xmlns:a16="http://schemas.microsoft.com/office/drawing/2014/main" id="{C0D34111-D23C-081F-BC18-16A82FED2EA1}"/>
              </a:ext>
            </a:extLst>
          </p:cNvPr>
          <p:cNvSpPr txBox="1">
            <a:spLocks/>
          </p:cNvSpPr>
          <p:nvPr/>
        </p:nvSpPr>
        <p:spPr>
          <a:xfrm>
            <a:off x="990666" y="388584"/>
            <a:ext cx="5451590" cy="571175"/>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b="1" kern="1200" cap="all" baseline="0">
                <a:solidFill>
                  <a:schemeClr val="bg1"/>
                </a:solidFill>
                <a:latin typeface="Inter" panose="02000503000000020004" pitchFamily="2" charset="0"/>
                <a:ea typeface="Inter" panose="02000503000000020004"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OCCITECHNIK 2025</a:t>
            </a:r>
          </a:p>
          <a:p>
            <a:endParaRPr lang="fr-FR" dirty="0"/>
          </a:p>
        </p:txBody>
      </p:sp>
      <p:pic>
        <p:nvPicPr>
          <p:cNvPr id="4" name="Image 3" descr="Une image contenant texte, capture d’écran, arbre, affiche&#10;&#10;Le contenu généré par l’IA peut être incorrect.">
            <a:extLst>
              <a:ext uri="{FF2B5EF4-FFF2-40B4-BE49-F238E27FC236}">
                <a16:creationId xmlns:a16="http://schemas.microsoft.com/office/drawing/2014/main" id="{228DE7B0-A52C-57A8-A5E1-86ACA23D42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113" y="1508760"/>
            <a:ext cx="3364958" cy="4759488"/>
          </a:xfrm>
          <a:prstGeom prst="rect">
            <a:avLst/>
          </a:prstGeom>
        </p:spPr>
      </p:pic>
      <p:sp>
        <p:nvSpPr>
          <p:cNvPr id="6" name="ZoneTexte 5">
            <a:extLst>
              <a:ext uri="{FF2B5EF4-FFF2-40B4-BE49-F238E27FC236}">
                <a16:creationId xmlns:a16="http://schemas.microsoft.com/office/drawing/2014/main" id="{3992635B-1ECF-B86A-6D83-BA81448756AD}"/>
              </a:ext>
            </a:extLst>
          </p:cNvPr>
          <p:cNvSpPr txBox="1"/>
          <p:nvPr/>
        </p:nvSpPr>
        <p:spPr>
          <a:xfrm>
            <a:off x="4315968" y="2285839"/>
            <a:ext cx="4828032" cy="923330"/>
          </a:xfrm>
          <a:prstGeom prst="rect">
            <a:avLst/>
          </a:prstGeom>
          <a:noFill/>
        </p:spPr>
        <p:txBody>
          <a:bodyPr wrap="square" rtlCol="0">
            <a:spAutoFit/>
          </a:bodyPr>
          <a:lstStyle/>
          <a:p>
            <a:endParaRPr lang="fr-FR" dirty="0">
              <a:solidFill>
                <a:srgbClr val="002060"/>
              </a:solidFill>
            </a:endParaRPr>
          </a:p>
          <a:p>
            <a:r>
              <a:rPr lang="fr-FR" dirty="0">
                <a:solidFill>
                  <a:srgbClr val="002060"/>
                </a:solidFill>
              </a:rPr>
              <a:t>Appel à bénévoles </a:t>
            </a:r>
            <a:r>
              <a:rPr lang="fr-FR" dirty="0"/>
              <a:t>: </a:t>
            </a:r>
            <a:r>
              <a:rPr lang="fr-FR" b="0" i="0" u="sng" dirty="0">
                <a:solidFill>
                  <a:srgbClr val="467886"/>
                </a:solidFill>
                <a:effectLst/>
                <a:latin typeface="Aptos" panose="020B0004020202020204" pitchFamily="34" charset="0"/>
                <a:hlinkClick r:id="rId6" tooltip="https://docs.google.com/forms/d/e/1FAIpQLScrnD6FdnjHVrm8vM2Fyiip1JEOCzq-b33DeYxUyfiGAML79A/viewform"/>
              </a:rPr>
              <a:t>Inscription bénévole - </a:t>
            </a:r>
            <a:r>
              <a:rPr lang="fr-FR" b="0" i="0" u="sng" dirty="0" err="1">
                <a:solidFill>
                  <a:srgbClr val="467886"/>
                </a:solidFill>
                <a:effectLst/>
                <a:latin typeface="Aptos" panose="020B0004020202020204" pitchFamily="34" charset="0"/>
                <a:hlinkClick r:id="rId6" tooltip="https://docs.google.com/forms/d/e/1FAIpQLScrnD6FdnjHVrm8vM2Fyiip1JEOCzq-b33DeYxUyfiGAML79A/viewform"/>
              </a:rPr>
              <a:t>Occitechnik</a:t>
            </a:r>
            <a:r>
              <a:rPr lang="fr-FR" b="0" i="0" u="sng" dirty="0">
                <a:solidFill>
                  <a:srgbClr val="467886"/>
                </a:solidFill>
                <a:effectLst/>
                <a:latin typeface="Aptos" panose="020B0004020202020204" pitchFamily="34" charset="0"/>
                <a:hlinkClick r:id="rId6" tooltip="https://docs.google.com/forms/d/e/1FAIpQLScrnD6FdnjHVrm8vM2Fyiip1JEOCzq-b33DeYxUyfiGAML79A/viewform"/>
              </a:rPr>
              <a:t> 2025 (du 30 mai au 1er juin)</a:t>
            </a:r>
            <a:endParaRPr lang="fr-FR" dirty="0"/>
          </a:p>
        </p:txBody>
      </p:sp>
    </p:spTree>
    <p:extLst>
      <p:ext uri="{BB962C8B-B14F-4D97-AF65-F5344CB8AC3E}">
        <p14:creationId xmlns:p14="http://schemas.microsoft.com/office/powerpoint/2010/main" val="26148094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NTER">
      <a:majorFont>
        <a:latin typeface="Inter Black"/>
        <a:ea typeface=""/>
        <a:cs typeface=""/>
      </a:majorFont>
      <a:minorFont>
        <a:latin typeface="Inter"/>
        <a:ea typeface=""/>
        <a:cs typeface=""/>
      </a:minorFont>
    </a:fontScheme>
    <a:fmtScheme name="Solides discret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NTER">
      <a:majorFont>
        <a:latin typeface="Inter Black"/>
        <a:ea typeface=""/>
        <a:cs typeface=""/>
      </a:majorFont>
      <a:minorFont>
        <a:latin typeface="Inter"/>
        <a:ea typeface=""/>
        <a:cs typeface=""/>
      </a:minorFont>
    </a:fontScheme>
    <a:fmtScheme name="Solides discret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9c4998-a83c-46e0-8b4a-a513c512cfc5">
      <Terms xmlns="http://schemas.microsoft.com/office/infopath/2007/PartnerControls"/>
    </lcf76f155ced4ddcb4097134ff3c332f>
    <TaxCatchAll xmlns="8fce3f4b-206b-4da4-8e91-1afc37e1dc6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83367C013DD8408117959314C39412" ma:contentTypeVersion="17" ma:contentTypeDescription="Crée un document." ma:contentTypeScope="" ma:versionID="283e515e2fde149ea54a60c08974d2e0">
  <xsd:schema xmlns:xsd="http://www.w3.org/2001/XMLSchema" xmlns:xs="http://www.w3.org/2001/XMLSchema" xmlns:p="http://schemas.microsoft.com/office/2006/metadata/properties" xmlns:ns2="259c4998-a83c-46e0-8b4a-a513c512cfc5" xmlns:ns3="8fce3f4b-206b-4da4-8e91-1afc37e1dc64" targetNamespace="http://schemas.microsoft.com/office/2006/metadata/properties" ma:root="true" ma:fieldsID="d8528657418b2cfe81c9d3aa79b21d7a" ns2:_="" ns3:_="">
    <xsd:import namespace="259c4998-a83c-46e0-8b4a-a513c512cfc5"/>
    <xsd:import namespace="8fce3f4b-206b-4da4-8e91-1afc37e1dc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c4998-a83c-46e0-8b4a-a513c512cf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e67683c-345f-40a3-be22-f986b6ef22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ce3f4b-206b-4da4-8e91-1afc37e1dc64"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a5995649-3e3a-4a32-ba86-ef6320518fde}" ma:internalName="TaxCatchAll" ma:showField="CatchAllData" ma:web="8fce3f4b-206b-4da4-8e91-1afc37e1dc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B9967E-649D-4410-95D3-32675677DE29}">
  <ds:schemaRefs>
    <ds:schemaRef ds:uri="3795c286-dead-43c7-ad88-7a071f733d2e"/>
    <ds:schemaRef ds:uri="http://schemas.microsoft.com/office/2006/documentManagement/types"/>
    <ds:schemaRef ds:uri="http://www.w3.org/XML/1998/namespace"/>
    <ds:schemaRef ds:uri="http://purl.org/dc/elements/1.1/"/>
    <ds:schemaRef ds:uri="http://schemas.microsoft.com/sharepoint/v3"/>
    <ds:schemaRef ds:uri="dc5fc663-442d-4cfe-acb6-79400e33fda4"/>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 ds:uri="259c4998-a83c-46e0-8b4a-a513c512cfc5"/>
    <ds:schemaRef ds:uri="8fce3f4b-206b-4da4-8e91-1afc37e1dc64"/>
  </ds:schemaRefs>
</ds:datastoreItem>
</file>

<file path=customXml/itemProps2.xml><?xml version="1.0" encoding="utf-8"?>
<ds:datastoreItem xmlns:ds="http://schemas.openxmlformats.org/officeDocument/2006/customXml" ds:itemID="{F48B521B-FDEC-46F7-9E30-EA0E1F05B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c4998-a83c-46e0-8b4a-a513c512cfc5"/>
    <ds:schemaRef ds:uri="8fce3f4b-206b-4da4-8e91-1afc37e1d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BA44C6-D72F-48F5-8B0D-2B563C2838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876</TotalTime>
  <Words>1287</Words>
  <Application>Microsoft Office PowerPoint</Application>
  <PresentationFormat>Affichage à l'écran (4:3)</PresentationFormat>
  <Paragraphs>217</Paragraphs>
  <Slides>21</Slides>
  <Notes>10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Aptos</vt:lpstr>
      <vt:lpstr>Arial</vt:lpstr>
      <vt:lpstr>Calibri</vt:lpstr>
      <vt:lpstr>Inter</vt:lpstr>
      <vt:lpstr>Wingdings</vt:lpstr>
      <vt:lpstr>Thème Office</vt:lpstr>
      <vt:lpstr>1_Thème Office</vt:lpstr>
      <vt:lpstr>ACTUALITÉS FORMATION</vt:lpstr>
      <vt:lpstr>Actions en cours et futures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Évolutions brevets fédéraux</vt:lpstr>
      <vt:lpstr>Présentation PowerPoint</vt:lpstr>
      <vt:lpstr>Présentation PowerPoint</vt:lpstr>
      <vt:lpstr>Présentation PowerPoint</vt:lpstr>
      <vt:lpstr>Présentation PowerPoint</vt:lpstr>
      <vt:lpstr>Financement</vt:lpstr>
      <vt:lpstr>Présentation PowerPoint</vt:lpstr>
      <vt:lpstr>Présentation PowerPoint</vt:lpstr>
      <vt:lpstr>Présentation PowerPoint</vt:lpstr>
      <vt:lpstr>Présentation PowerPoint</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Marceau BALAY</dc:creator>
  <cp:lastModifiedBy>Aurélie Martin</cp:lastModifiedBy>
  <cp:revision>3</cp:revision>
  <dcterms:created xsi:type="dcterms:W3CDTF">2023-02-01T13:38:34Z</dcterms:created>
  <dcterms:modified xsi:type="dcterms:W3CDTF">2025-06-12T11:45:46Z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0x010100DC83367C013DD8408117959314C39412</vt:lpwstr>
  </property>
  <property fmtid="{D5CDD505-2E9C-101B-9397-08002B2CF9AE}" pid="3" name="MediaServiceImageTags">
    <vt:lpwstr/>
  </property>
</Properties>
</file>